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58" r:id="rId5"/>
    <p:sldId id="268" r:id="rId6"/>
    <p:sldId id="269" r:id="rId7"/>
    <p:sldId id="25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D94-68BC-4876-90B4-6995E613D87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0EEB-A13A-442D-A194-B3AD44415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4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D94-68BC-4876-90B4-6995E613D87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0EEB-A13A-442D-A194-B3AD44415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6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D94-68BC-4876-90B4-6995E613D87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0EEB-A13A-442D-A194-B3AD44415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1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D94-68BC-4876-90B4-6995E613D87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0EEB-A13A-442D-A194-B3AD44415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7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D94-68BC-4876-90B4-6995E613D87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0EEB-A13A-442D-A194-B3AD44415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6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D94-68BC-4876-90B4-6995E613D87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0EEB-A13A-442D-A194-B3AD44415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9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D94-68BC-4876-90B4-6995E613D87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0EEB-A13A-442D-A194-B3AD44415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0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D94-68BC-4876-90B4-6995E613D87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0EEB-A13A-442D-A194-B3AD44415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1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D94-68BC-4876-90B4-6995E613D87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0EEB-A13A-442D-A194-B3AD44415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9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D94-68BC-4876-90B4-6995E613D87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0EEB-A13A-442D-A194-B3AD44415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6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D94-68BC-4876-90B4-6995E613D87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0EEB-A13A-442D-A194-B3AD44415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3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2D94-68BC-4876-90B4-6995E613D87A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F0EEB-A13A-442D-A194-B3AD44415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8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ACTIVIDADES SEGUNDO PERIODO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5400" dirty="0" smtClean="0"/>
              <a:t>SEPTIMO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1496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4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472" y="1690688"/>
            <a:ext cx="6096528" cy="34323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80" y="1478285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9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263" y="312873"/>
            <a:ext cx="10515600" cy="45783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Bodegón , </a:t>
            </a:r>
            <a:r>
              <a:rPr lang="es-MX" dirty="0" smtClean="0"/>
              <a:t>TONOS PASTELES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93" t="68405" r="11642"/>
          <a:stretch/>
        </p:blipFill>
        <p:spPr>
          <a:xfrm>
            <a:off x="3553097" y="3958046"/>
            <a:ext cx="4874879" cy="25603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2447" t="35867" r="11465" b="32485"/>
          <a:stretch/>
        </p:blipFill>
        <p:spPr>
          <a:xfrm>
            <a:off x="7121434" y="1307169"/>
            <a:ext cx="4153989" cy="23103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2498" t="2372" r="12869" b="66215"/>
          <a:stretch/>
        </p:blipFill>
        <p:spPr>
          <a:xfrm>
            <a:off x="851263" y="1307169"/>
            <a:ext cx="4062549" cy="245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23" y="198259"/>
            <a:ext cx="10471354" cy="62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" y="0"/>
            <a:ext cx="12029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392521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Acuarela, tinta. lápiz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66651"/>
            <a:ext cx="10515600" cy="52103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257" r="9415" b="64200"/>
          <a:stretch/>
        </p:blipFill>
        <p:spPr>
          <a:xfrm>
            <a:off x="838200" y="814843"/>
            <a:ext cx="4663439" cy="26729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9011" t="36037" r="10381" b="32362"/>
          <a:stretch/>
        </p:blipFill>
        <p:spPr>
          <a:xfrm>
            <a:off x="7067005" y="627018"/>
            <a:ext cx="4286795" cy="28607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8220" t="68842" r="10761"/>
          <a:stretch/>
        </p:blipFill>
        <p:spPr>
          <a:xfrm>
            <a:off x="3187337" y="3639591"/>
            <a:ext cx="5734594" cy="29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Pop art-</a:t>
            </a:r>
            <a:r>
              <a:rPr lang="es-CO" b="1" dirty="0"/>
              <a:t>Keith </a:t>
            </a:r>
            <a:r>
              <a:rPr lang="es-CO" b="1" dirty="0" err="1"/>
              <a:t>Haring</a:t>
            </a:r>
            <a:r>
              <a:rPr lang="es-CO" b="1" dirty="0"/>
              <a:t/>
            </a:r>
            <a:br>
              <a:rPr lang="es-CO" b="1" dirty="0"/>
            </a:b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594" y="1027906"/>
            <a:ext cx="8170606" cy="56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17</Words>
  <Application>Microsoft Office PowerPoint</Application>
  <PresentationFormat>Panorámica</PresentationFormat>
  <Paragraphs>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ACTIVIDADES SEGUNDO PERIODO</vt:lpstr>
      <vt:lpstr>Presentación de PowerPoint</vt:lpstr>
      <vt:lpstr>Presentación de PowerPoint</vt:lpstr>
      <vt:lpstr>Bodegón , TONOS PASTELES</vt:lpstr>
      <vt:lpstr>Presentación de PowerPoint</vt:lpstr>
      <vt:lpstr>Presentación de PowerPoint</vt:lpstr>
      <vt:lpstr>Acuarela, tinta. lápiz</vt:lpstr>
      <vt:lpstr>Pop art-Keith Haring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SEGUNDO PERIODO</dc:title>
  <dc:creator>Usuario</dc:creator>
  <cp:lastModifiedBy>Usuario</cp:lastModifiedBy>
  <cp:revision>24</cp:revision>
  <dcterms:created xsi:type="dcterms:W3CDTF">2024-04-30T15:26:09Z</dcterms:created>
  <dcterms:modified xsi:type="dcterms:W3CDTF">2025-06-12T15:21:53Z</dcterms:modified>
</cp:coreProperties>
</file>