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9" r:id="rId6"/>
    <p:sldId id="257" r:id="rId7"/>
    <p:sldId id="272" r:id="rId8"/>
    <p:sldId id="284" r:id="rId9"/>
    <p:sldId id="273" r:id="rId10"/>
    <p:sldId id="285" r:id="rId11"/>
    <p:sldId id="265" r:id="rId12"/>
    <p:sldId id="286" r:id="rId13"/>
    <p:sldId id="280" r:id="rId14"/>
    <p:sldId id="287" r:id="rId15"/>
    <p:sldId id="275" r:id="rId16"/>
    <p:sldId id="260" r:id="rId17"/>
    <p:sldId id="288" r:id="rId18"/>
    <p:sldId id="277" r:id="rId19"/>
    <p:sldId id="289" r:id="rId20"/>
    <p:sldId id="276" r:id="rId21"/>
    <p:sldId id="290" r:id="rId22"/>
    <p:sldId id="278" r:id="rId23"/>
    <p:sldId id="293" r:id="rId24"/>
    <p:sldId id="274" r:id="rId25"/>
    <p:sldId id="291" r:id="rId26"/>
    <p:sldId id="258" r:id="rId27"/>
    <p:sldId id="292" r:id="rId28"/>
    <p:sldId id="281" r:id="rId29"/>
    <p:sldId id="282" r:id="rId30"/>
    <p:sldId id="283" r:id="rId31"/>
    <p:sldId id="268" r:id="rId3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45" autoAdjust="0"/>
  </p:normalViewPr>
  <p:slideViewPr>
    <p:cSldViewPr snapToGrid="0">
      <p:cViewPr varScale="1">
        <p:scale>
          <a:sx n="64" d="100"/>
          <a:sy n="64" d="100"/>
        </p:scale>
        <p:origin x="72" y="456"/>
      </p:cViewPr>
      <p:guideLst/>
    </p:cSldViewPr>
  </p:slideViewPr>
  <p:outlineViewPr>
    <p:cViewPr>
      <p:scale>
        <a:sx n="33" d="100"/>
        <a:sy n="33" d="100"/>
      </p:scale>
      <p:origin x="0" y="-742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82B61F67-4219-82BD-D357-355AA7591C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654FE2BF-AD88-9811-C6DD-79DABAC559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E5500F83-2280-4A3F-8E91-970DBE0F20E7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18F7338-476F-59A1-B752-865882DA12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B9C2ED2-F5D9-8398-9B1F-9E1D760B07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6D8BCF56-022D-4E84-9600-36794E4DE26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5505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A281489B-9194-453A-B22E-A54130CE95BA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 dirty="0"/>
              <a:t>Haga clic para modificar los estilos de texto del patrón</a:t>
            </a:r>
          </a:p>
          <a:p>
            <a:pPr lvl="1" rtl="0"/>
            <a:r>
              <a:rPr lang="es-ES" dirty="0"/>
              <a:t>Segundo nivel</a:t>
            </a:r>
          </a:p>
          <a:p>
            <a:pPr lvl="2" rtl="0"/>
            <a:r>
              <a:rPr lang="es-ES" dirty="0"/>
              <a:t>Tercer 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DD82C05A-7A07-4286-AA18-B883C0AF9A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3189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8507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237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6415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5896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0528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874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50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05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85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499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FF4A90-B62B-5CB6-BE5F-7A4BBB6A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="" xmlns:a16="http://schemas.microsoft.com/office/drawing/2014/main" id="{9487A2CD-908A-A14B-332D-9A1CF5D3C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="" xmlns:a16="http://schemas.microsoft.com/office/drawing/2014/main" id="{54E6E69B-4F17-0D13-B974-8FE413D0E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90C4C51-4B67-C228-E93E-3070079F8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824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131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381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D82C05A-7A07-4286-AA18-B883C0AF9A3B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99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16">
            <a:extLst>
              <a:ext uri="{FF2B5EF4-FFF2-40B4-BE49-F238E27FC236}">
                <a16:creationId xmlns="" xmlns:a16="http://schemas.microsoft.com/office/drawing/2014/main" id="{327CAC6E-6513-EFEF-80DD-DC09D9C4B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51132" y="1"/>
            <a:ext cx="4040868" cy="2484203"/>
          </a:xfrm>
          <a:custGeom>
            <a:avLst/>
            <a:gdLst>
              <a:gd name="connsiteX0" fmla="*/ 1639501 w 4040868"/>
              <a:gd name="connsiteY0" fmla="*/ 0 h 2484203"/>
              <a:gd name="connsiteX1" fmla="*/ 1927972 w 4040868"/>
              <a:gd name="connsiteY1" fmla="*/ 0 h 2484203"/>
              <a:gd name="connsiteX2" fmla="*/ 1936047 w 4040868"/>
              <a:gd name="connsiteY2" fmla="*/ 69832 h 2484203"/>
              <a:gd name="connsiteX3" fmla="*/ 1871145 w 4040868"/>
              <a:gd name="connsiteY3" fmla="*/ 561938 h 2484203"/>
              <a:gd name="connsiteX4" fmla="*/ 1876589 w 4040868"/>
              <a:gd name="connsiteY4" fmla="*/ 1144624 h 2484203"/>
              <a:gd name="connsiteX5" fmla="*/ 2418931 w 4040868"/>
              <a:gd name="connsiteY5" fmla="*/ 931295 h 2484203"/>
              <a:gd name="connsiteX6" fmla="*/ 3278854 w 4040868"/>
              <a:gd name="connsiteY6" fmla="*/ 718297 h 2484203"/>
              <a:gd name="connsiteX7" fmla="*/ 3403625 w 4040868"/>
              <a:gd name="connsiteY7" fmla="*/ 1595367 h 2484203"/>
              <a:gd name="connsiteX8" fmla="*/ 3409135 w 4040868"/>
              <a:gd name="connsiteY8" fmla="*/ 2178165 h 2484203"/>
              <a:gd name="connsiteX9" fmla="*/ 3951362 w 4040868"/>
              <a:gd name="connsiteY9" fmla="*/ 1964825 h 2484203"/>
              <a:gd name="connsiteX10" fmla="*/ 4040868 w 4040868"/>
              <a:gd name="connsiteY10" fmla="*/ 1907085 h 2484203"/>
              <a:gd name="connsiteX11" fmla="*/ 4040868 w 4040868"/>
              <a:gd name="connsiteY11" fmla="*/ 2245468 h 2484203"/>
              <a:gd name="connsiteX12" fmla="*/ 3897247 w 4040868"/>
              <a:gd name="connsiteY12" fmla="*/ 2338115 h 2484203"/>
              <a:gd name="connsiteX13" fmla="*/ 3250168 w 4040868"/>
              <a:gd name="connsiteY13" fmla="*/ 2413957 h 2484203"/>
              <a:gd name="connsiteX14" fmla="*/ 3125358 w 4040868"/>
              <a:gd name="connsiteY14" fmla="*/ 1536797 h 2484203"/>
              <a:gd name="connsiteX15" fmla="*/ 3119853 w 4040868"/>
              <a:gd name="connsiteY15" fmla="*/ 954065 h 2484203"/>
              <a:gd name="connsiteX16" fmla="*/ 2577517 w 4040868"/>
              <a:gd name="connsiteY16" fmla="*/ 1167400 h 2484203"/>
              <a:gd name="connsiteX17" fmla="*/ 1717591 w 4040868"/>
              <a:gd name="connsiteY17" fmla="*/ 1380395 h 2484203"/>
              <a:gd name="connsiteX18" fmla="*/ 1592853 w 4040868"/>
              <a:gd name="connsiteY18" fmla="*/ 503348 h 2484203"/>
              <a:gd name="connsiteX19" fmla="*/ 1642974 w 4040868"/>
              <a:gd name="connsiteY19" fmla="*/ 8510 h 2484203"/>
              <a:gd name="connsiteX20" fmla="*/ 0 w 4040868"/>
              <a:gd name="connsiteY20" fmla="*/ 0 h 2484203"/>
              <a:gd name="connsiteX21" fmla="*/ 285293 w 4040868"/>
              <a:gd name="connsiteY21" fmla="*/ 0 h 2484203"/>
              <a:gd name="connsiteX22" fmla="*/ 288683 w 4040868"/>
              <a:gd name="connsiteY22" fmla="*/ 23305 h 2484203"/>
              <a:gd name="connsiteX23" fmla="*/ 344260 w 4040868"/>
              <a:gd name="connsiteY23" fmla="*/ 111230 h 2484203"/>
              <a:gd name="connsiteX24" fmla="*/ 728339 w 4040868"/>
              <a:gd name="connsiteY24" fmla="*/ 1794 h 2484203"/>
              <a:gd name="connsiteX25" fmla="*/ 731070 w 4040868"/>
              <a:gd name="connsiteY25" fmla="*/ 0 h 2484203"/>
              <a:gd name="connsiteX26" fmla="*/ 1253365 w 4040868"/>
              <a:gd name="connsiteY26" fmla="*/ 0 h 2484203"/>
              <a:gd name="connsiteX27" fmla="*/ 1203261 w 4040868"/>
              <a:gd name="connsiteY27" fmla="*/ 30014 h 2484203"/>
              <a:gd name="connsiteX28" fmla="*/ 1045098 w 4040868"/>
              <a:gd name="connsiteY28" fmla="*/ 133945 h 2484203"/>
              <a:gd name="connsiteX29" fmla="*/ 185259 w 4040868"/>
              <a:gd name="connsiteY29" fmla="*/ 346999 h 2484203"/>
              <a:gd name="connsiteX30" fmla="*/ 8682 w 4040868"/>
              <a:gd name="connsiteY30" fmla="*/ 75030 h 24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40868" h="2484203">
                <a:moveTo>
                  <a:pt x="1639501" y="0"/>
                </a:moveTo>
                <a:lnTo>
                  <a:pt x="1927972" y="0"/>
                </a:lnTo>
                <a:lnTo>
                  <a:pt x="1936047" y="69832"/>
                </a:lnTo>
                <a:cubicBezTo>
                  <a:pt x="1941935" y="225592"/>
                  <a:pt x="1905398" y="399199"/>
                  <a:pt x="1871145" y="561938"/>
                </a:cubicBezTo>
                <a:cubicBezTo>
                  <a:pt x="1818675" y="811204"/>
                  <a:pt x="1764412" y="1068972"/>
                  <a:pt x="1876589" y="1144624"/>
                </a:cubicBezTo>
                <a:cubicBezTo>
                  <a:pt x="1988767" y="1220276"/>
                  <a:pt x="2207469" y="1073404"/>
                  <a:pt x="2418931" y="931295"/>
                </a:cubicBezTo>
                <a:cubicBezTo>
                  <a:pt x="2695019" y="745819"/>
                  <a:pt x="3007951" y="535602"/>
                  <a:pt x="3278854" y="718297"/>
                </a:cubicBezTo>
                <a:cubicBezTo>
                  <a:pt x="3549759" y="900994"/>
                  <a:pt x="3472126" y="1269896"/>
                  <a:pt x="3403625" y="1595367"/>
                </a:cubicBezTo>
                <a:cubicBezTo>
                  <a:pt x="3351132" y="1844684"/>
                  <a:pt x="3296911" y="2102481"/>
                  <a:pt x="3409135" y="2178165"/>
                </a:cubicBezTo>
                <a:cubicBezTo>
                  <a:pt x="3521360" y="2253848"/>
                  <a:pt x="3739918" y="2106880"/>
                  <a:pt x="3951362" y="1964825"/>
                </a:cubicBezTo>
                <a:lnTo>
                  <a:pt x="4040868" y="1907085"/>
                </a:lnTo>
                <a:lnTo>
                  <a:pt x="4040868" y="2245468"/>
                </a:lnTo>
                <a:lnTo>
                  <a:pt x="3897247" y="2338115"/>
                </a:lnTo>
                <a:cubicBezTo>
                  <a:pt x="3680078" y="2466935"/>
                  <a:pt x="3453297" y="2550946"/>
                  <a:pt x="3250168" y="2413957"/>
                </a:cubicBezTo>
                <a:cubicBezTo>
                  <a:pt x="2979295" y="2231282"/>
                  <a:pt x="3056854" y="1862273"/>
                  <a:pt x="3125358" y="1536797"/>
                </a:cubicBezTo>
                <a:cubicBezTo>
                  <a:pt x="3177820" y="1287528"/>
                  <a:pt x="3232077" y="1029749"/>
                  <a:pt x="3119853" y="954065"/>
                </a:cubicBezTo>
                <a:cubicBezTo>
                  <a:pt x="3007628" y="878381"/>
                  <a:pt x="2788984" y="1025298"/>
                  <a:pt x="2577517" y="1167400"/>
                </a:cubicBezTo>
                <a:cubicBezTo>
                  <a:pt x="2301431" y="1352887"/>
                  <a:pt x="1988500" y="1563095"/>
                  <a:pt x="1717591" y="1380395"/>
                </a:cubicBezTo>
                <a:cubicBezTo>
                  <a:pt x="1446683" y="1197696"/>
                  <a:pt x="1524354" y="828830"/>
                  <a:pt x="1592853" y="503348"/>
                </a:cubicBezTo>
                <a:cubicBezTo>
                  <a:pt x="1632232" y="316369"/>
                  <a:pt x="1672597" y="124625"/>
                  <a:pt x="1642974" y="8510"/>
                </a:cubicBezTo>
                <a:close/>
                <a:moveTo>
                  <a:pt x="0" y="0"/>
                </a:moveTo>
                <a:lnTo>
                  <a:pt x="285293" y="0"/>
                </a:lnTo>
                <a:lnTo>
                  <a:pt x="288683" y="23305"/>
                </a:lnTo>
                <a:cubicBezTo>
                  <a:pt x="298556" y="62009"/>
                  <a:pt x="316206" y="92310"/>
                  <a:pt x="344260" y="111230"/>
                </a:cubicBezTo>
                <a:cubicBezTo>
                  <a:pt x="428424" y="167989"/>
                  <a:pt x="572407" y="99511"/>
                  <a:pt x="728339" y="1794"/>
                </a:cubicBezTo>
                <a:lnTo>
                  <a:pt x="731070" y="0"/>
                </a:lnTo>
                <a:lnTo>
                  <a:pt x="1253365" y="0"/>
                </a:lnTo>
                <a:lnTo>
                  <a:pt x="1203261" y="30014"/>
                </a:lnTo>
                <a:cubicBezTo>
                  <a:pt x="1151276" y="62590"/>
                  <a:pt x="1097964" y="98419"/>
                  <a:pt x="1045098" y="133945"/>
                </a:cubicBezTo>
                <a:cubicBezTo>
                  <a:pt x="769005" y="319427"/>
                  <a:pt x="456124" y="529669"/>
                  <a:pt x="185259" y="346999"/>
                </a:cubicBezTo>
                <a:cubicBezTo>
                  <a:pt x="83685" y="278498"/>
                  <a:pt x="31110" y="183804"/>
                  <a:pt x="8682" y="7503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5939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39D0D1EA-36A7-6453-1FD4-3D8EDB9E3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0898"/>
          <a:stretch/>
        </p:blipFill>
        <p:spPr>
          <a:xfrm>
            <a:off x="0" y="2536372"/>
            <a:ext cx="2197076" cy="3717471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956C6AF7-C52F-0661-9756-4ACF5F53D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698171" y="691024"/>
            <a:ext cx="8795658" cy="5475954"/>
            <a:chOff x="1698171" y="691024"/>
            <a:chExt cx="8795658" cy="5475954"/>
          </a:xfrm>
        </p:grpSpPr>
        <p:grpSp>
          <p:nvGrpSpPr>
            <p:cNvPr id="6" name="Grupo 5">
              <a:extLst>
                <a:ext uri="{FF2B5EF4-FFF2-40B4-BE49-F238E27FC236}">
                  <a16:creationId xmlns="" xmlns:a16="http://schemas.microsoft.com/office/drawing/2014/main" id="{28E9A7E9-8102-96E8-3AFE-500CB362A1DC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8795658" cy="5475954"/>
              <a:chOff x="1466850" y="380320"/>
              <a:chExt cx="9258300" cy="5763985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="" xmlns:a16="http://schemas.microsoft.com/office/drawing/2014/main" id="{053ECDAF-8D46-3B38-8636-403A9D6E1AE5}"/>
                  </a:ext>
                </a:extLst>
              </p:cNvPr>
              <p:cNvSpPr/>
              <p:nvPr userDrawn="1"/>
            </p:nvSpPr>
            <p:spPr>
              <a:xfrm>
                <a:off x="1466850" y="875620"/>
                <a:ext cx="9258300" cy="52686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="" xmlns:a16="http://schemas.microsoft.com/office/drawing/2014/main" id="{CF9042C5-541D-EACD-1550-73F521EE58CE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9258300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="" xmlns:a16="http://schemas.microsoft.com/office/drawing/2014/main" id="{C316982B-45E5-11C7-13E9-FFB7118F3739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7" name="Elipse 6">
                <a:extLst>
                  <a:ext uri="{FF2B5EF4-FFF2-40B4-BE49-F238E27FC236}">
                    <a16:creationId xmlns="" xmlns:a16="http://schemas.microsoft.com/office/drawing/2014/main" id="{BAEAE856-A4AE-737F-5F25-C2D45CCF9350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="" xmlns:a16="http://schemas.microsoft.com/office/drawing/2014/main" id="{1869E9B6-7A5C-6135-A347-B48DCD6D4E3A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="" xmlns:a16="http://schemas.microsoft.com/office/drawing/2014/main" id="{04D07301-3180-6D7F-A1D1-2011E615007D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9686" y="1209643"/>
            <a:ext cx="8508273" cy="4968000"/>
          </a:xfrm>
        </p:spPr>
        <p:txBody>
          <a:bodyPr rtlCol="0" anchor="ctr">
            <a:noAutofit/>
          </a:bodyPr>
          <a:lstStyle>
            <a:lvl1pPr algn="ctr">
              <a:defRPr lang="es-ES" sz="7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273499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B8722D0A-E5E5-85E8-8A98-85D9705FC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80999" y="380999"/>
            <a:ext cx="11430000" cy="1643137"/>
            <a:chOff x="1698170" y="691024"/>
            <a:chExt cx="11430000" cy="1643137"/>
          </a:xfrm>
        </p:grpSpPr>
        <p:grpSp>
          <p:nvGrpSpPr>
            <p:cNvPr id="23" name="Grupo 22">
              <a:extLst>
                <a:ext uri="{FF2B5EF4-FFF2-40B4-BE49-F238E27FC236}">
                  <a16:creationId xmlns="" xmlns:a16="http://schemas.microsoft.com/office/drawing/2014/main" id="{B6302B80-DDF6-B2B7-6559-5B19EDC98763}"/>
                </a:ext>
              </a:extLst>
            </p:cNvPr>
            <p:cNvGrpSpPr/>
            <p:nvPr userDrawn="1"/>
          </p:nvGrpSpPr>
          <p:grpSpPr>
            <a:xfrm>
              <a:off x="1698170" y="691024"/>
              <a:ext cx="11430000" cy="1643137"/>
              <a:chOff x="1466849" y="380320"/>
              <a:chExt cx="12031205" cy="1729565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="" xmlns:a16="http://schemas.microsoft.com/office/drawing/2014/main" id="{81CCE774-3C05-A473-EC2B-CC0477DD95B7}"/>
                  </a:ext>
                </a:extLst>
              </p:cNvPr>
              <p:cNvSpPr/>
              <p:nvPr userDrawn="1"/>
            </p:nvSpPr>
            <p:spPr>
              <a:xfrm>
                <a:off x="1466849" y="875621"/>
                <a:ext cx="12031204" cy="12342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="" xmlns:a16="http://schemas.microsoft.com/office/drawing/2014/main" id="{F2119DFF-8596-5767-9E16-1F5D2A0890B0}"/>
                  </a:ext>
                </a:extLst>
              </p:cNvPr>
              <p:cNvSpPr/>
              <p:nvPr userDrawn="1"/>
            </p:nvSpPr>
            <p:spPr>
              <a:xfrm>
                <a:off x="1466849" y="380320"/>
                <a:ext cx="12031205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="" xmlns:a16="http://schemas.microsoft.com/office/drawing/2014/main" id="{66202FE4-E23F-5D9F-6685-2591771D5E07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25" name="Elipse 24">
                <a:extLst>
                  <a:ext uri="{FF2B5EF4-FFF2-40B4-BE49-F238E27FC236}">
                    <a16:creationId xmlns="" xmlns:a16="http://schemas.microsoft.com/office/drawing/2014/main" id="{F1CC1965-068E-9CDB-3C77-0B37519DC63E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="" xmlns:a16="http://schemas.microsoft.com/office/drawing/2014/main" id="{75490BAC-795F-B586-F7A7-4DFB64162F77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="" xmlns:a16="http://schemas.microsoft.com/office/drawing/2014/main" id="{F93C3DAB-2ED3-29C3-4C46-70C1FE5C77D0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723D7900-A764-0B16-7BED-F9EBD836AC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80999" y="2252872"/>
            <a:ext cx="11429999" cy="3635330"/>
            <a:chOff x="1698170" y="691024"/>
            <a:chExt cx="11429999" cy="3635330"/>
          </a:xfrm>
        </p:grpSpPr>
        <p:grpSp>
          <p:nvGrpSpPr>
            <p:cNvPr id="33" name="Grupo 32">
              <a:extLst>
                <a:ext uri="{FF2B5EF4-FFF2-40B4-BE49-F238E27FC236}">
                  <a16:creationId xmlns="" xmlns:a16="http://schemas.microsoft.com/office/drawing/2014/main" id="{C0DAD512-E415-2CBA-7F91-C6B058A5ADBD}"/>
                </a:ext>
              </a:extLst>
            </p:cNvPr>
            <p:cNvGrpSpPr/>
            <p:nvPr userDrawn="1"/>
          </p:nvGrpSpPr>
          <p:grpSpPr>
            <a:xfrm>
              <a:off x="1698170" y="691024"/>
              <a:ext cx="11429999" cy="3635330"/>
              <a:chOff x="1466849" y="380320"/>
              <a:chExt cx="12031203" cy="3826546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="" xmlns:a16="http://schemas.microsoft.com/office/drawing/2014/main" id="{921D068B-EDAE-2B09-0C52-3807110CD594}"/>
                  </a:ext>
                </a:extLst>
              </p:cNvPr>
              <p:cNvSpPr/>
              <p:nvPr userDrawn="1"/>
            </p:nvSpPr>
            <p:spPr>
              <a:xfrm>
                <a:off x="1466850" y="875621"/>
                <a:ext cx="12031202" cy="333124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="" xmlns:a16="http://schemas.microsoft.com/office/drawing/2014/main" id="{6825F6B8-7F31-9F6F-6F40-4446D62B0C09}"/>
                  </a:ext>
                </a:extLst>
              </p:cNvPr>
              <p:cNvSpPr/>
              <p:nvPr userDrawn="1"/>
            </p:nvSpPr>
            <p:spPr>
              <a:xfrm>
                <a:off x="1466849" y="380320"/>
                <a:ext cx="12031202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="" xmlns:a16="http://schemas.microsoft.com/office/drawing/2014/main" id="{7110B156-7097-18AF-109C-9129C1D27D5C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35" name="Elipse 34">
                <a:extLst>
                  <a:ext uri="{FF2B5EF4-FFF2-40B4-BE49-F238E27FC236}">
                    <a16:creationId xmlns="" xmlns:a16="http://schemas.microsoft.com/office/drawing/2014/main" id="{868629EE-2788-3490-B87C-FE2A00069885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="" xmlns:a16="http://schemas.microsoft.com/office/drawing/2014/main" id="{BD13927A-0814-22EA-70B1-CD822828F18E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="" xmlns:a16="http://schemas.microsoft.com/office/drawing/2014/main" id="{7BEDD65C-96D1-E6E2-62CE-14973E1DB1B4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</p:grp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DD7FB8EE-5B3A-2DFB-6FDF-44E5B3D93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990005"/>
            <a:ext cx="10907016" cy="922516"/>
          </a:xfrm>
        </p:spPr>
        <p:txBody>
          <a:bodyPr tIns="182880" rtlCol="0"/>
          <a:lstStyle>
            <a:lvl1pPr algn="l"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86" y="3059961"/>
            <a:ext cx="3961039" cy="2467383"/>
          </a:xfrm>
        </p:spPr>
        <p:txBody>
          <a:bodyPr rtlCol="0"/>
          <a:lstStyle>
            <a:lvl1pPr>
              <a:defRPr lang="es-ES" sz="1800"/>
            </a:lvl1pPr>
            <a:lvl2pPr>
              <a:defRPr lang="es-ES" sz="1800"/>
            </a:lvl2pPr>
            <a:lvl3pPr>
              <a:defRPr lang="es-ES" sz="1800"/>
            </a:lvl3pPr>
            <a:lvl4pPr>
              <a:defRPr lang="es-ES" sz="1800"/>
            </a:lvl4pPr>
            <a:lvl5pPr>
              <a:defRPr lang="es-ES" sz="1800"/>
            </a:lvl5pPr>
            <a:lvl6pPr>
              <a:defRPr lang="es-ES" sz="2000"/>
            </a:lvl6pPr>
            <a:lvl7pPr>
              <a:defRPr lang="es-ES" sz="2000"/>
            </a:lvl7pPr>
            <a:lvl8pPr>
              <a:defRPr lang="es-ES" sz="2000"/>
            </a:lvl8pPr>
            <a:lvl9pPr>
              <a:defRPr lang="es-ES" sz="2000"/>
            </a:lvl9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9" name="Marcador de posición de tabla 8">
            <a:extLst>
              <a:ext uri="{FF2B5EF4-FFF2-40B4-BE49-F238E27FC236}">
                <a16:creationId xmlns="" xmlns:a16="http://schemas.microsoft.com/office/drawing/2014/main" id="{6539386C-EDE8-05CD-6687-DDB57EB0D55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048250" y="3059960"/>
            <a:ext cx="6500116" cy="2467383"/>
          </a:xfrm>
        </p:spPr>
        <p:txBody>
          <a:bodyPr rtlCol="0"/>
          <a:lstStyle>
            <a:lvl1pPr>
              <a:defRPr lang="es-ES" sz="2000"/>
            </a:lvl1pPr>
          </a:lstStyle>
          <a:p>
            <a:pPr lvl="0" rtl="0"/>
            <a:r>
              <a:rPr lang="es-ES"/>
              <a:t>Haga clic para agregar una tabla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E150A47-3CDE-6A2F-544A-5F98134DFA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50829F0F-DBDF-07B3-7893-FA37927FB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fecha 3">
            <a:extLst>
              <a:ext uri="{FF2B5EF4-FFF2-40B4-BE49-F238E27FC236}">
                <a16:creationId xmlns="" xmlns:a16="http://schemas.microsoft.com/office/drawing/2014/main" id="{48B8345A-1B48-25C5-67AE-D78987BEF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38E1E7BB-75C3-43D3-862B-EB6C4AAAD5DB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13" name="Gráfico 12">
            <a:extLst>
              <a:ext uri="{FF2B5EF4-FFF2-40B4-BE49-F238E27FC236}">
                <a16:creationId xmlns="" xmlns:a16="http://schemas.microsoft.com/office/drawing/2014/main" id="{938A89FC-B8CA-14B7-D2D8-E768D99D86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3FF78B34-411F-1CA2-E7AE-72EE59FB91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="" xmlns:a16="http://schemas.microsoft.com/office/drawing/2014/main" id="{3F0324D9-6571-4E22-7F05-EB7C4C2524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20" name="Marcador de número de diapositiva 5">
            <a:extLst>
              <a:ext uri="{FF2B5EF4-FFF2-40B4-BE49-F238E27FC236}">
                <a16:creationId xmlns="" xmlns:a16="http://schemas.microsoft.com/office/drawing/2014/main" id="{F5AD4638-F38E-56C0-D181-3C9488FAF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0E8BB575-A42F-625D-F8C0-71BACF904A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>
                <a:solidFill>
                  <a:schemeClr val="tx1"/>
                </a:solidFill>
                <a:latin typeface="+mn-lt"/>
              </a:rPr>
              <a:t>ACTÚA</a:t>
            </a:r>
            <a:endParaRPr lang="es-ES" sz="17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54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7F2D7010-7DD7-3796-25B0-887F020FD7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="" xmlns:a16="http://schemas.microsoft.com/office/drawing/2014/main" id="{FE720C36-0F8D-D8C0-9900-9ABBBFF54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50494" y="1933575"/>
            <a:ext cx="3421255" cy="3661683"/>
          </a:xfrm>
          <a:prstGeom prst="roundRect">
            <a:avLst>
              <a:gd name="adj" fmla="val 9932"/>
            </a:avLst>
          </a:prstGeom>
          <a:solidFill>
            <a:schemeClr val="accent2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="" xmlns:a16="http://schemas.microsoft.com/office/drawing/2014/main" id="{6CA4DA47-F1FE-347F-D205-7E5F76A50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71976" y="1933575"/>
            <a:ext cx="7174103" cy="3661683"/>
          </a:xfrm>
          <a:prstGeom prst="roundRect">
            <a:avLst>
              <a:gd name="adj" fmla="val 9932"/>
            </a:avLst>
          </a:prstGeom>
          <a:solidFill>
            <a:schemeClr val="accent6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038E9543-72F0-3B98-EBDB-95F36BA54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576292"/>
            <a:ext cx="10907016" cy="922516"/>
          </a:xfrm>
        </p:spPr>
        <p:txBody>
          <a:bodyPr tIns="182880" rtlCol="0"/>
          <a:lstStyle>
            <a:lvl1pPr algn="l"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="" xmlns:a16="http://schemas.microsoft.com/office/drawing/2014/main" id="{EEF67B58-AA53-B48D-DD97-72B3116B22D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1945" y="2343150"/>
            <a:ext cx="3062967" cy="2990850"/>
          </a:xfrm>
        </p:spPr>
        <p:txBody>
          <a:bodyPr rtlCol="0"/>
          <a:lstStyle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1pPr>
            <a:lvl2pPr marL="7429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2pPr>
            <a:lvl3pPr marL="12001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3pPr>
            <a:lvl4pPr marL="16573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4pPr>
            <a:lvl5pPr marL="21145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619626" y="2343150"/>
            <a:ext cx="6626226" cy="2994868"/>
          </a:xfrm>
        </p:spPr>
        <p:txBody>
          <a:bodyPr rtlCol="0"/>
          <a:lstStyle>
            <a:lvl1pPr marL="0" indent="0">
              <a:lnSpc>
                <a:spcPts val="1900"/>
              </a:lnSpc>
              <a:buNone/>
              <a:defRPr lang="es-ES" sz="1800"/>
            </a:lvl1pPr>
            <a:lvl2pPr>
              <a:lnSpc>
                <a:spcPts val="1900"/>
              </a:lnSpc>
              <a:defRPr lang="es-ES" sz="1800"/>
            </a:lvl2pPr>
            <a:lvl3pPr>
              <a:lnSpc>
                <a:spcPts val="1900"/>
              </a:lnSpc>
              <a:defRPr lang="es-ES" sz="1800"/>
            </a:lvl3pPr>
            <a:lvl4pPr>
              <a:lnSpc>
                <a:spcPts val="1900"/>
              </a:lnSpc>
              <a:defRPr lang="es-ES" sz="1800"/>
            </a:lvl4pPr>
            <a:lvl5pPr>
              <a:lnSpc>
                <a:spcPts val="19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E0299C66-96F4-78D6-A62C-38668D590A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="" xmlns:a16="http://schemas.microsoft.com/office/drawing/2014/main" id="{EC2A6D20-3BBC-4875-E1DD-C75389BF2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fecha 3">
            <a:extLst>
              <a:ext uri="{FF2B5EF4-FFF2-40B4-BE49-F238E27FC236}">
                <a16:creationId xmlns="" xmlns:a16="http://schemas.microsoft.com/office/drawing/2014/main" id="{0375AD72-FEF2-7BD7-B33E-DE98FDD65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108CDFC5-33D6-419C-A9FE-271177140461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17" name="Gráfico 16">
            <a:extLst>
              <a:ext uri="{FF2B5EF4-FFF2-40B4-BE49-F238E27FC236}">
                <a16:creationId xmlns="" xmlns:a16="http://schemas.microsoft.com/office/drawing/2014/main" id="{45C69E5E-6C22-57DA-0C62-9C6B320322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34542827-11B9-15CF-AB8E-86115BEF9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="" xmlns:a16="http://schemas.microsoft.com/office/drawing/2014/main" id="{BEF1536F-20D9-1950-220E-4E6B881E9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20" name="Marcador de número de diapositiva 5">
            <a:extLst>
              <a:ext uri="{FF2B5EF4-FFF2-40B4-BE49-F238E27FC236}">
                <a16:creationId xmlns="" xmlns:a16="http://schemas.microsoft.com/office/drawing/2014/main" id="{F8E904D7-AB01-FD2A-6191-37814CBD0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2E5DD3E5-31DE-DE3C-B506-E5AF1EC6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>
                <a:solidFill>
                  <a:schemeClr val="tx1"/>
                </a:solidFill>
                <a:latin typeface="+mn-lt"/>
              </a:rPr>
              <a:t>ACTÚA</a:t>
            </a:r>
            <a:endParaRPr lang="es-ES" sz="17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0598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4">
            <a:extLst>
              <a:ext uri="{FF2B5EF4-FFF2-40B4-BE49-F238E27FC236}">
                <a16:creationId xmlns="" xmlns:a16="http://schemas.microsoft.com/office/drawing/2014/main" id="{5C92998A-0580-8711-F2CD-BA025D3B4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573457" y="3490004"/>
            <a:ext cx="2760781" cy="2636487"/>
            <a:chOff x="9757762" y="3673334"/>
            <a:chExt cx="2760781" cy="2636487"/>
          </a:xfrm>
          <a:solidFill>
            <a:schemeClr val="bg1">
              <a:alpha val="50000"/>
            </a:schemeClr>
          </a:solidFill>
        </p:grpSpPr>
        <p:sp>
          <p:nvSpPr>
            <p:cNvPr id="9" name="Forma libre: Forma 8">
              <a:extLst>
                <a:ext uri="{FF2B5EF4-FFF2-40B4-BE49-F238E27FC236}">
                  <a16:creationId xmlns="" xmlns:a16="http://schemas.microsoft.com/office/drawing/2014/main" id="{309E8E44-AD09-0DCB-79DA-F363143EB715}"/>
                </a:ext>
              </a:extLst>
            </p:cNvPr>
            <p:cNvSpPr/>
            <p:nvPr/>
          </p:nvSpPr>
          <p:spPr>
            <a:xfrm>
              <a:off x="9757762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="" xmlns:a16="http://schemas.microsoft.com/office/drawing/2014/main" id="{F0C32798-3973-1B39-EA92-336F776B7AA7}"/>
                </a:ext>
              </a:extLst>
            </p:cNvPr>
            <p:cNvSpPr/>
            <p:nvPr/>
          </p:nvSpPr>
          <p:spPr>
            <a:xfrm>
              <a:off x="10777316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5" y="503602"/>
                    <a:pt x="0" y="390867"/>
                    <a:pt x="0" y="251801"/>
                  </a:cubicBezTo>
                  <a:cubicBezTo>
                    <a:pt x="0" y="112735"/>
                    <a:pt x="112735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="" xmlns:a16="http://schemas.microsoft.com/office/drawing/2014/main" id="{6F2D963B-D621-02DD-1619-684F4DC91490}"/>
                </a:ext>
              </a:extLst>
            </p:cNvPr>
            <p:cNvSpPr/>
            <p:nvPr/>
          </p:nvSpPr>
          <p:spPr>
            <a:xfrm>
              <a:off x="11796885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="" xmlns:a16="http://schemas.microsoft.com/office/drawing/2014/main" id="{E491E75D-715D-B554-6983-B8D0F0FF7ECE}"/>
                </a:ext>
              </a:extLst>
            </p:cNvPr>
            <p:cNvSpPr/>
            <p:nvPr/>
          </p:nvSpPr>
          <p:spPr>
            <a:xfrm>
              <a:off x="9757762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="" xmlns:a16="http://schemas.microsoft.com/office/drawing/2014/main" id="{80BE3828-09E2-3B37-DAF2-0F1EF6FBB447}"/>
                </a:ext>
              </a:extLst>
            </p:cNvPr>
            <p:cNvSpPr/>
            <p:nvPr/>
          </p:nvSpPr>
          <p:spPr>
            <a:xfrm>
              <a:off x="10777316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5" y="503602"/>
                    <a:pt x="0" y="390867"/>
                    <a:pt x="0" y="251801"/>
                  </a:cubicBezTo>
                  <a:cubicBezTo>
                    <a:pt x="0" y="112735"/>
                    <a:pt x="112735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="" xmlns:a16="http://schemas.microsoft.com/office/drawing/2014/main" id="{11BD5FBB-6BCD-9E17-CA4C-DA3621F258BF}"/>
                </a:ext>
              </a:extLst>
            </p:cNvPr>
            <p:cNvSpPr/>
            <p:nvPr/>
          </p:nvSpPr>
          <p:spPr>
            <a:xfrm>
              <a:off x="11796885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="" xmlns:a16="http://schemas.microsoft.com/office/drawing/2014/main" id="{64AD5227-34EB-06BB-7D33-8014F2DE4711}"/>
                </a:ext>
              </a:extLst>
            </p:cNvPr>
            <p:cNvSpPr/>
            <p:nvPr/>
          </p:nvSpPr>
          <p:spPr>
            <a:xfrm>
              <a:off x="9757762" y="5788920"/>
              <a:ext cx="503603" cy="503606"/>
            </a:xfrm>
            <a:custGeom>
              <a:avLst/>
              <a:gdLst>
                <a:gd name="connsiteX0" fmla="*/ 0 w 503603"/>
                <a:gd name="connsiteY0" fmla="*/ 251798 h 503606"/>
                <a:gd name="connsiteX1" fmla="*/ 251802 w 503603"/>
                <a:gd name="connsiteY1" fmla="*/ 0 h 503606"/>
                <a:gd name="connsiteX2" fmla="*/ 503604 w 503603"/>
                <a:gd name="connsiteY2" fmla="*/ 251798 h 503606"/>
                <a:gd name="connsiteX3" fmla="*/ 251802 w 503603"/>
                <a:gd name="connsiteY3" fmla="*/ 503606 h 503606"/>
                <a:gd name="connsiteX4" fmla="*/ 0 w 503603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6">
                  <a:moveTo>
                    <a:pt x="0" y="251798"/>
                  </a:moveTo>
                  <a:cubicBezTo>
                    <a:pt x="0" y="112736"/>
                    <a:pt x="112737" y="0"/>
                    <a:pt x="251802" y="0"/>
                  </a:cubicBezTo>
                  <a:cubicBezTo>
                    <a:pt x="390867" y="0"/>
                    <a:pt x="503604" y="112736"/>
                    <a:pt x="503604" y="251798"/>
                  </a:cubicBezTo>
                  <a:cubicBezTo>
                    <a:pt x="503604" y="390859"/>
                    <a:pt x="390869" y="503606"/>
                    <a:pt x="251802" y="503606"/>
                  </a:cubicBezTo>
                  <a:cubicBezTo>
                    <a:pt x="112734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="" xmlns:a16="http://schemas.microsoft.com/office/drawing/2014/main" id="{8A22BFF6-8FC1-1C45-6065-DDBFC3366BC5}"/>
                </a:ext>
              </a:extLst>
            </p:cNvPr>
            <p:cNvSpPr/>
            <p:nvPr/>
          </p:nvSpPr>
          <p:spPr>
            <a:xfrm>
              <a:off x="10777320" y="5788920"/>
              <a:ext cx="503608" cy="503606"/>
            </a:xfrm>
            <a:custGeom>
              <a:avLst/>
              <a:gdLst>
                <a:gd name="connsiteX0" fmla="*/ 0 w 503608"/>
                <a:gd name="connsiteY0" fmla="*/ 251798 h 503606"/>
                <a:gd name="connsiteX1" fmla="*/ 251799 w 503608"/>
                <a:gd name="connsiteY1" fmla="*/ 0 h 503606"/>
                <a:gd name="connsiteX2" fmla="*/ 503608 w 503608"/>
                <a:gd name="connsiteY2" fmla="*/ 251798 h 503606"/>
                <a:gd name="connsiteX3" fmla="*/ 251799 w 503608"/>
                <a:gd name="connsiteY3" fmla="*/ 503606 h 503606"/>
                <a:gd name="connsiteX4" fmla="*/ 0 w 503608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8" h="503606">
                  <a:moveTo>
                    <a:pt x="0" y="251798"/>
                  </a:moveTo>
                  <a:cubicBezTo>
                    <a:pt x="0" y="112736"/>
                    <a:pt x="112737" y="0"/>
                    <a:pt x="251799" y="0"/>
                  </a:cubicBezTo>
                  <a:cubicBezTo>
                    <a:pt x="390872" y="0"/>
                    <a:pt x="503608" y="112736"/>
                    <a:pt x="503608" y="251798"/>
                  </a:cubicBezTo>
                  <a:cubicBezTo>
                    <a:pt x="503608" y="390859"/>
                    <a:pt x="390872" y="503606"/>
                    <a:pt x="251799" y="503606"/>
                  </a:cubicBezTo>
                  <a:cubicBezTo>
                    <a:pt x="112737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="" xmlns:a16="http://schemas.microsoft.com/office/drawing/2014/main" id="{A146F39A-3BE2-E627-E2A8-097C4BA7329F}"/>
                </a:ext>
              </a:extLst>
            </p:cNvPr>
            <p:cNvSpPr/>
            <p:nvPr/>
          </p:nvSpPr>
          <p:spPr>
            <a:xfrm>
              <a:off x="11796889" y="5788920"/>
              <a:ext cx="503608" cy="503606"/>
            </a:xfrm>
            <a:custGeom>
              <a:avLst/>
              <a:gdLst>
                <a:gd name="connsiteX0" fmla="*/ 0 w 503608"/>
                <a:gd name="connsiteY0" fmla="*/ 251798 h 503606"/>
                <a:gd name="connsiteX1" fmla="*/ 251799 w 503608"/>
                <a:gd name="connsiteY1" fmla="*/ 0 h 503606"/>
                <a:gd name="connsiteX2" fmla="*/ 503608 w 503608"/>
                <a:gd name="connsiteY2" fmla="*/ 251798 h 503606"/>
                <a:gd name="connsiteX3" fmla="*/ 251799 w 503608"/>
                <a:gd name="connsiteY3" fmla="*/ 503606 h 503606"/>
                <a:gd name="connsiteX4" fmla="*/ 0 w 503608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8" h="503606">
                  <a:moveTo>
                    <a:pt x="0" y="251798"/>
                  </a:moveTo>
                  <a:cubicBezTo>
                    <a:pt x="0" y="112736"/>
                    <a:pt x="112737" y="0"/>
                    <a:pt x="251799" y="0"/>
                  </a:cubicBezTo>
                  <a:cubicBezTo>
                    <a:pt x="390872" y="0"/>
                    <a:pt x="503608" y="112736"/>
                    <a:pt x="503608" y="251798"/>
                  </a:cubicBezTo>
                  <a:cubicBezTo>
                    <a:pt x="503608" y="390859"/>
                    <a:pt x="390872" y="503606"/>
                    <a:pt x="251799" y="503606"/>
                  </a:cubicBezTo>
                  <a:cubicBezTo>
                    <a:pt x="112737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B8722D0A-E5E5-85E8-8A98-85D9705FC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81000" y="2282879"/>
            <a:ext cx="4269018" cy="3187700"/>
            <a:chOff x="1698171" y="691024"/>
            <a:chExt cx="4269018" cy="3187700"/>
          </a:xfrm>
        </p:grpSpPr>
        <p:grpSp>
          <p:nvGrpSpPr>
            <p:cNvPr id="23" name="Grupo 22">
              <a:extLst>
                <a:ext uri="{FF2B5EF4-FFF2-40B4-BE49-F238E27FC236}">
                  <a16:creationId xmlns="" xmlns:a16="http://schemas.microsoft.com/office/drawing/2014/main" id="{B6302B80-DDF6-B2B7-6559-5B19EDC98763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4269018" cy="3187700"/>
              <a:chOff x="1466850" y="380320"/>
              <a:chExt cx="4493564" cy="3355370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="" xmlns:a16="http://schemas.microsoft.com/office/drawing/2014/main" id="{81CCE774-3C05-A473-EC2B-CC0477DD95B7}"/>
                  </a:ext>
                </a:extLst>
              </p:cNvPr>
              <p:cNvSpPr/>
              <p:nvPr userDrawn="1"/>
            </p:nvSpPr>
            <p:spPr>
              <a:xfrm>
                <a:off x="1466850" y="875619"/>
                <a:ext cx="4493564" cy="286007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="" xmlns:a16="http://schemas.microsoft.com/office/drawing/2014/main" id="{F2119DFF-8596-5767-9E16-1F5D2A0890B0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4493564" cy="495300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="" xmlns:a16="http://schemas.microsoft.com/office/drawing/2014/main" id="{66202FE4-E23F-5D9F-6685-2591771D5E07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25" name="Elipse 24">
                <a:extLst>
                  <a:ext uri="{FF2B5EF4-FFF2-40B4-BE49-F238E27FC236}">
                    <a16:creationId xmlns="" xmlns:a16="http://schemas.microsoft.com/office/drawing/2014/main" id="{F1CC1965-068E-9CDB-3C77-0B37519DC63E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="" xmlns:a16="http://schemas.microsoft.com/office/drawing/2014/main" id="{75490BAC-795F-B586-F7A7-4DFB64162F77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="" xmlns:a16="http://schemas.microsoft.com/office/drawing/2014/main" id="{F93C3DAB-2ED3-29C3-4C46-70C1FE5C77D0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</p:grpSp>
      <p:sp>
        <p:nvSpPr>
          <p:cNvPr id="30" name="Título 1">
            <a:extLst>
              <a:ext uri="{FF2B5EF4-FFF2-40B4-BE49-F238E27FC236}">
                <a16:creationId xmlns="" xmlns:a16="http://schemas.microsoft.com/office/drawing/2014/main" id="{85C02728-7F58-1ED1-7B84-326CE837D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77710"/>
            <a:ext cx="4269017" cy="2109186"/>
          </a:xfrm>
        </p:spPr>
        <p:txBody>
          <a:bodyPr rtlCol="0"/>
          <a:lstStyle>
            <a:lvl1pPr algn="ctr"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723D7900-A764-0B16-7BED-F9EBD836AC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934496" y="731509"/>
            <a:ext cx="6876503" cy="4739070"/>
            <a:chOff x="1698171" y="691024"/>
            <a:chExt cx="6876503" cy="4739070"/>
          </a:xfrm>
        </p:grpSpPr>
        <p:grpSp>
          <p:nvGrpSpPr>
            <p:cNvPr id="33" name="Grupo 32">
              <a:extLst>
                <a:ext uri="{FF2B5EF4-FFF2-40B4-BE49-F238E27FC236}">
                  <a16:creationId xmlns="" xmlns:a16="http://schemas.microsoft.com/office/drawing/2014/main" id="{C0DAD512-E415-2CBA-7F91-C6B058A5ADBD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6876503" cy="4739070"/>
              <a:chOff x="1466850" y="380320"/>
              <a:chExt cx="7238199" cy="4988342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="" xmlns:a16="http://schemas.microsoft.com/office/drawing/2014/main" id="{921D068B-EDAE-2B09-0C52-3807110CD594}"/>
                  </a:ext>
                </a:extLst>
              </p:cNvPr>
              <p:cNvSpPr/>
              <p:nvPr userDrawn="1"/>
            </p:nvSpPr>
            <p:spPr>
              <a:xfrm>
                <a:off x="1466850" y="875621"/>
                <a:ext cx="7238199" cy="449304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="" xmlns:a16="http://schemas.microsoft.com/office/drawing/2014/main" id="{6825F6B8-7F31-9F6F-6F40-4446D62B0C09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7238199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="" xmlns:a16="http://schemas.microsoft.com/office/drawing/2014/main" id="{7110B156-7097-18AF-109C-9129C1D27D5C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35" name="Elipse 34">
                <a:extLst>
                  <a:ext uri="{FF2B5EF4-FFF2-40B4-BE49-F238E27FC236}">
                    <a16:creationId xmlns="" xmlns:a16="http://schemas.microsoft.com/office/drawing/2014/main" id="{868629EE-2788-3490-B87C-FE2A00069885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="" xmlns:a16="http://schemas.microsoft.com/office/drawing/2014/main" id="{BD13927A-0814-22EA-70B1-CD822828F18E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="" xmlns:a16="http://schemas.microsoft.com/office/drawing/2014/main" id="{7BEDD65C-96D1-E6E2-62CE-14973E1DB1B4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</p:grpSp>
      <p:sp>
        <p:nvSpPr>
          <p:cNvPr id="4" name="Marcador de posición de tabla 3">
            <a:extLst>
              <a:ext uri="{FF2B5EF4-FFF2-40B4-BE49-F238E27FC236}">
                <a16:creationId xmlns="" xmlns:a16="http://schemas.microsoft.com/office/drawing/2014/main" id="{18AADC3C-8146-4144-3ABA-28E1B1F4AA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934493" y="1202058"/>
            <a:ext cx="6876504" cy="4270248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en el icono para agregar una tabla</a:t>
            </a:r>
            <a:endParaRPr lang="es-ES" dirty="0"/>
          </a:p>
        </p:txBody>
      </p:sp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C6DD2ED3-A6F4-FD7E-59F8-1FAE8FBBA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256"/>
          <a:stretch/>
        </p:blipFill>
        <p:spPr>
          <a:xfrm rot="16200000">
            <a:off x="1495710" y="-1028662"/>
            <a:ext cx="2029124" cy="4086444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8D3D389B-1A71-78E3-E524-47DEFE36F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1" name="Conector recto 40">
            <a:extLst>
              <a:ext uri="{FF2B5EF4-FFF2-40B4-BE49-F238E27FC236}">
                <a16:creationId xmlns="" xmlns:a16="http://schemas.microsoft.com/office/drawing/2014/main" id="{63E7AF89-C0F4-4BB7-8B68-933CBF0B38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arcador de fecha 3">
            <a:extLst>
              <a:ext uri="{FF2B5EF4-FFF2-40B4-BE49-F238E27FC236}">
                <a16:creationId xmlns="" xmlns:a16="http://schemas.microsoft.com/office/drawing/2014/main" id="{17933C8A-8E9F-F250-DAB7-5B1C82537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453C99F3-B299-44FA-85C6-91EBB96C3BD1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43" name="Gráfico 42">
            <a:extLst>
              <a:ext uri="{FF2B5EF4-FFF2-40B4-BE49-F238E27FC236}">
                <a16:creationId xmlns="" xmlns:a16="http://schemas.microsoft.com/office/drawing/2014/main" id="{824FC607-995F-898A-B4E2-4716138312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="" xmlns:a16="http://schemas.microsoft.com/office/drawing/2014/main" id="{2D6615CA-D60B-84EA-CBF6-70186E3CF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="" xmlns:a16="http://schemas.microsoft.com/office/drawing/2014/main" id="{88C02DF0-EBE4-4C6F-CE9A-61B39F1F7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46" name="Marcador de número de diapositiva 5">
            <a:extLst>
              <a:ext uri="{FF2B5EF4-FFF2-40B4-BE49-F238E27FC236}">
                <a16:creationId xmlns="" xmlns:a16="http://schemas.microsoft.com/office/drawing/2014/main" id="{AFEE4071-4B5B-AFB4-B178-D09387257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7" name="Rectángulo 46">
            <a:extLst>
              <a:ext uri="{FF2B5EF4-FFF2-40B4-BE49-F238E27FC236}">
                <a16:creationId xmlns="" xmlns:a16="http://schemas.microsoft.com/office/drawing/2014/main" id="{F3023153-9A4E-D9D3-6DE0-2D3EA610B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>
                <a:solidFill>
                  <a:schemeClr val="tx1"/>
                </a:solidFill>
                <a:latin typeface="+mn-lt"/>
              </a:rPr>
              <a:t>ACTÚA</a:t>
            </a:r>
            <a:endParaRPr lang="es-ES" sz="17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521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ángulo: Esquinas redondeadas 60">
            <a:extLst>
              <a:ext uri="{FF2B5EF4-FFF2-40B4-BE49-F238E27FC236}">
                <a16:creationId xmlns="" xmlns:a16="http://schemas.microsoft.com/office/drawing/2014/main" id="{85477807-ECB9-BBC9-E832-2FE89AC32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746" y="327023"/>
            <a:ext cx="5931354" cy="5561465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s-ES" sz="6000" dirty="0"/>
            </a:lvl1pPr>
          </a:lstStyle>
          <a:p>
            <a:pPr lvl="0" algn="ctr" rtl="0"/>
            <a:r>
              <a:rPr lang="es-ES"/>
              <a:t>Haga clic para agregar un título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FB66CFD9-87C8-0968-9FB0-CF7AE4F61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575684" y="1200589"/>
            <a:ext cx="3365366" cy="3804114"/>
            <a:chOff x="1698171" y="691024"/>
            <a:chExt cx="3365366" cy="3804114"/>
          </a:xfrm>
        </p:grpSpPr>
        <p:grpSp>
          <p:nvGrpSpPr>
            <p:cNvPr id="7" name="Grupo 6">
              <a:extLst>
                <a:ext uri="{FF2B5EF4-FFF2-40B4-BE49-F238E27FC236}">
                  <a16:creationId xmlns="" xmlns:a16="http://schemas.microsoft.com/office/drawing/2014/main" id="{5571AD75-22F7-E387-8455-0EE6231C2AA8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3365366" cy="3804114"/>
              <a:chOff x="1466850" y="380320"/>
              <a:chExt cx="3542380" cy="4004209"/>
            </a:xfrm>
          </p:grpSpPr>
          <p:sp>
            <p:nvSpPr>
              <p:cNvPr id="25" name="Rectángulo 24">
                <a:extLst>
                  <a:ext uri="{FF2B5EF4-FFF2-40B4-BE49-F238E27FC236}">
                    <a16:creationId xmlns="" xmlns:a16="http://schemas.microsoft.com/office/drawing/2014/main" id="{14EBD37B-479C-8610-9921-3DD1D3B53203}"/>
                  </a:ext>
                </a:extLst>
              </p:cNvPr>
              <p:cNvSpPr/>
              <p:nvPr userDrawn="1"/>
            </p:nvSpPr>
            <p:spPr>
              <a:xfrm>
                <a:off x="1466850" y="875620"/>
                <a:ext cx="3542380" cy="350890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="" xmlns:a16="http://schemas.microsoft.com/office/drawing/2014/main" id="{EE9DA007-4D12-4E50-8A2A-BFEB557D2755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3542380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43696F41-7A57-6A71-48E0-57DC0FD1F45D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10" name="Elipse 9">
                <a:extLst>
                  <a:ext uri="{FF2B5EF4-FFF2-40B4-BE49-F238E27FC236}">
                    <a16:creationId xmlns="" xmlns:a16="http://schemas.microsoft.com/office/drawing/2014/main" id="{29B518BB-BA01-734C-8F35-C569614E32EE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="" xmlns:a16="http://schemas.microsoft.com/office/drawing/2014/main" id="{20CA477C-B13C-EF0B-F67F-CF0F4D703D69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4" name="Elipse 23">
                <a:extLst>
                  <a:ext uri="{FF2B5EF4-FFF2-40B4-BE49-F238E27FC236}">
                    <a16:creationId xmlns="" xmlns:a16="http://schemas.microsoft.com/office/drawing/2014/main" id="{5ADDCC6C-0428-0F66-95AF-F34D60323CEB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</p:grp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199" y="1788339"/>
            <a:ext cx="3103201" cy="3092539"/>
          </a:xfrm>
        </p:spPr>
        <p:txBody>
          <a:bodyPr tIns="0" bIns="0" rtlCol="0" anchor="ctr"/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lang="es-ES" sz="1800"/>
            </a:lvl1pPr>
            <a:lvl2pPr>
              <a:lnSpc>
                <a:spcPct val="150000"/>
              </a:lnSpc>
              <a:defRPr lang="es-ES" sz="2000"/>
            </a:lvl2pPr>
            <a:lvl3pPr>
              <a:lnSpc>
                <a:spcPct val="150000"/>
              </a:lnSpc>
              <a:defRPr lang="es-ES" sz="1800"/>
            </a:lvl3pPr>
            <a:lvl4pPr>
              <a:lnSpc>
                <a:spcPct val="150000"/>
              </a:lnSpc>
              <a:defRPr lang="es-ES" sz="1600"/>
            </a:lvl4pPr>
            <a:lvl5pPr>
              <a:lnSpc>
                <a:spcPct val="150000"/>
              </a:lnSpc>
              <a:defRPr lang="es-ES"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B5DDDB5-9047-790A-C8B0-D67E44B72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E29A5963-0FEC-D9BF-54CB-A3D6D118AF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fecha 3">
            <a:extLst>
              <a:ext uri="{FF2B5EF4-FFF2-40B4-BE49-F238E27FC236}">
                <a16:creationId xmlns="" xmlns:a16="http://schemas.microsoft.com/office/drawing/2014/main" id="{427DBEC2-F0F7-1E8A-EDBA-2EB379509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D8C7DCE4-5EFA-4A78-8718-50358B1A7AC6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3947C04A-7458-C36D-EE89-0C1F41AF3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="" xmlns:a16="http://schemas.microsoft.com/office/drawing/2014/main" id="{CC13B35D-F747-92EE-37C0-27E1CA8B58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="" xmlns:a16="http://schemas.microsoft.com/office/drawing/2014/main" id="{5DD40548-01E2-C4C3-74D5-E53F4A1C3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14" name="Marcador de número de diapositiva 5">
            <a:extLst>
              <a:ext uri="{FF2B5EF4-FFF2-40B4-BE49-F238E27FC236}">
                <a16:creationId xmlns="" xmlns:a16="http://schemas.microsoft.com/office/drawing/2014/main" id="{F021946D-D90D-3F7E-3E92-78C7E120A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3797D881-DBBF-010E-A63C-99B4B0D412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 dirty="0">
                <a:solidFill>
                  <a:schemeClr val="tx1"/>
                </a:solidFill>
                <a:latin typeface="+mn-lt"/>
              </a:rPr>
              <a:t>ACTÚA</a:t>
            </a:r>
          </a:p>
        </p:txBody>
      </p:sp>
    </p:spTree>
    <p:extLst>
      <p:ext uri="{BB962C8B-B14F-4D97-AF65-F5344CB8AC3E}">
        <p14:creationId xmlns:p14="http://schemas.microsoft.com/office/powerpoint/2010/main" val="409205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4">
            <a:extLst>
              <a:ext uri="{FF2B5EF4-FFF2-40B4-BE49-F238E27FC236}">
                <a16:creationId xmlns="" xmlns:a16="http://schemas.microsoft.com/office/drawing/2014/main" id="{5C92998A-0580-8711-F2CD-BA025D3B4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573457" y="3490004"/>
            <a:ext cx="2760781" cy="2636487"/>
            <a:chOff x="9757762" y="3673334"/>
            <a:chExt cx="2760781" cy="2636487"/>
          </a:xfrm>
          <a:solidFill>
            <a:schemeClr val="bg1">
              <a:alpha val="50000"/>
            </a:schemeClr>
          </a:solidFill>
        </p:grpSpPr>
        <p:sp>
          <p:nvSpPr>
            <p:cNvPr id="9" name="Forma libre: Forma 8">
              <a:extLst>
                <a:ext uri="{FF2B5EF4-FFF2-40B4-BE49-F238E27FC236}">
                  <a16:creationId xmlns="" xmlns:a16="http://schemas.microsoft.com/office/drawing/2014/main" id="{309E8E44-AD09-0DCB-79DA-F363143EB715}"/>
                </a:ext>
              </a:extLst>
            </p:cNvPr>
            <p:cNvSpPr/>
            <p:nvPr/>
          </p:nvSpPr>
          <p:spPr>
            <a:xfrm>
              <a:off x="9757762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="" xmlns:a16="http://schemas.microsoft.com/office/drawing/2014/main" id="{F0C32798-3973-1B39-EA92-336F776B7AA7}"/>
                </a:ext>
              </a:extLst>
            </p:cNvPr>
            <p:cNvSpPr/>
            <p:nvPr/>
          </p:nvSpPr>
          <p:spPr>
            <a:xfrm>
              <a:off x="10777316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5" y="503602"/>
                    <a:pt x="0" y="390867"/>
                    <a:pt x="0" y="251801"/>
                  </a:cubicBezTo>
                  <a:cubicBezTo>
                    <a:pt x="0" y="112735"/>
                    <a:pt x="112735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="" xmlns:a16="http://schemas.microsoft.com/office/drawing/2014/main" id="{6F2D963B-D621-02DD-1619-684F4DC91490}"/>
                </a:ext>
              </a:extLst>
            </p:cNvPr>
            <p:cNvSpPr/>
            <p:nvPr/>
          </p:nvSpPr>
          <p:spPr>
            <a:xfrm>
              <a:off x="11796885" y="3673334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="" xmlns:a16="http://schemas.microsoft.com/office/drawing/2014/main" id="{E491E75D-715D-B554-6983-B8D0F0FF7ECE}"/>
                </a:ext>
              </a:extLst>
            </p:cNvPr>
            <p:cNvSpPr/>
            <p:nvPr/>
          </p:nvSpPr>
          <p:spPr>
            <a:xfrm>
              <a:off x="9757762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="" xmlns:a16="http://schemas.microsoft.com/office/drawing/2014/main" id="{80BE3828-09E2-3B37-DAF2-0F1EF6FBB447}"/>
                </a:ext>
              </a:extLst>
            </p:cNvPr>
            <p:cNvSpPr/>
            <p:nvPr/>
          </p:nvSpPr>
          <p:spPr>
            <a:xfrm>
              <a:off x="10777316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5" y="503602"/>
                    <a:pt x="0" y="390867"/>
                    <a:pt x="0" y="251801"/>
                  </a:cubicBezTo>
                  <a:cubicBezTo>
                    <a:pt x="0" y="112735"/>
                    <a:pt x="112735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="" xmlns:a16="http://schemas.microsoft.com/office/drawing/2014/main" id="{11BD5FBB-6BCD-9E17-CA4C-DA3621F258BF}"/>
                </a:ext>
              </a:extLst>
            </p:cNvPr>
            <p:cNvSpPr/>
            <p:nvPr/>
          </p:nvSpPr>
          <p:spPr>
            <a:xfrm>
              <a:off x="11796885" y="4731130"/>
              <a:ext cx="503603" cy="503601"/>
            </a:xfrm>
            <a:custGeom>
              <a:avLst/>
              <a:gdLst>
                <a:gd name="connsiteX0" fmla="*/ 503604 w 503603"/>
                <a:gd name="connsiteY0" fmla="*/ 251801 h 503601"/>
                <a:gd name="connsiteX1" fmla="*/ 251802 w 503603"/>
                <a:gd name="connsiteY1" fmla="*/ 503602 h 503601"/>
                <a:gd name="connsiteX2" fmla="*/ 0 w 503603"/>
                <a:gd name="connsiteY2" fmla="*/ 251801 h 503601"/>
                <a:gd name="connsiteX3" fmla="*/ 251802 w 503603"/>
                <a:gd name="connsiteY3" fmla="*/ 0 h 503601"/>
                <a:gd name="connsiteX4" fmla="*/ 503604 w 503603"/>
                <a:gd name="connsiteY4" fmla="*/ 251801 h 5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1">
                  <a:moveTo>
                    <a:pt x="503604" y="251801"/>
                  </a:moveTo>
                  <a:cubicBezTo>
                    <a:pt x="503604" y="390867"/>
                    <a:pt x="390868" y="503602"/>
                    <a:pt x="251802" y="503602"/>
                  </a:cubicBezTo>
                  <a:cubicBezTo>
                    <a:pt x="112736" y="503602"/>
                    <a:pt x="0" y="390867"/>
                    <a:pt x="0" y="251801"/>
                  </a:cubicBezTo>
                  <a:cubicBezTo>
                    <a:pt x="0" y="112735"/>
                    <a:pt x="112736" y="0"/>
                    <a:pt x="251802" y="0"/>
                  </a:cubicBezTo>
                  <a:cubicBezTo>
                    <a:pt x="390868" y="0"/>
                    <a:pt x="503604" y="112735"/>
                    <a:pt x="503604" y="25180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="" xmlns:a16="http://schemas.microsoft.com/office/drawing/2014/main" id="{64AD5227-34EB-06BB-7D33-8014F2DE4711}"/>
                </a:ext>
              </a:extLst>
            </p:cNvPr>
            <p:cNvSpPr/>
            <p:nvPr/>
          </p:nvSpPr>
          <p:spPr>
            <a:xfrm>
              <a:off x="9757762" y="5788920"/>
              <a:ext cx="503603" cy="503606"/>
            </a:xfrm>
            <a:custGeom>
              <a:avLst/>
              <a:gdLst>
                <a:gd name="connsiteX0" fmla="*/ 0 w 503603"/>
                <a:gd name="connsiteY0" fmla="*/ 251798 h 503606"/>
                <a:gd name="connsiteX1" fmla="*/ 251802 w 503603"/>
                <a:gd name="connsiteY1" fmla="*/ 0 h 503606"/>
                <a:gd name="connsiteX2" fmla="*/ 503604 w 503603"/>
                <a:gd name="connsiteY2" fmla="*/ 251798 h 503606"/>
                <a:gd name="connsiteX3" fmla="*/ 251802 w 503603"/>
                <a:gd name="connsiteY3" fmla="*/ 503606 h 503606"/>
                <a:gd name="connsiteX4" fmla="*/ 0 w 503603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3" h="503606">
                  <a:moveTo>
                    <a:pt x="0" y="251798"/>
                  </a:moveTo>
                  <a:cubicBezTo>
                    <a:pt x="0" y="112736"/>
                    <a:pt x="112737" y="0"/>
                    <a:pt x="251802" y="0"/>
                  </a:cubicBezTo>
                  <a:cubicBezTo>
                    <a:pt x="390867" y="0"/>
                    <a:pt x="503604" y="112736"/>
                    <a:pt x="503604" y="251798"/>
                  </a:cubicBezTo>
                  <a:cubicBezTo>
                    <a:pt x="503604" y="390859"/>
                    <a:pt x="390869" y="503606"/>
                    <a:pt x="251802" y="503606"/>
                  </a:cubicBezTo>
                  <a:cubicBezTo>
                    <a:pt x="112734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="" xmlns:a16="http://schemas.microsoft.com/office/drawing/2014/main" id="{8A22BFF6-8FC1-1C45-6065-DDBFC3366BC5}"/>
                </a:ext>
              </a:extLst>
            </p:cNvPr>
            <p:cNvSpPr/>
            <p:nvPr/>
          </p:nvSpPr>
          <p:spPr>
            <a:xfrm>
              <a:off x="10777320" y="5788920"/>
              <a:ext cx="503608" cy="503606"/>
            </a:xfrm>
            <a:custGeom>
              <a:avLst/>
              <a:gdLst>
                <a:gd name="connsiteX0" fmla="*/ 0 w 503608"/>
                <a:gd name="connsiteY0" fmla="*/ 251798 h 503606"/>
                <a:gd name="connsiteX1" fmla="*/ 251799 w 503608"/>
                <a:gd name="connsiteY1" fmla="*/ 0 h 503606"/>
                <a:gd name="connsiteX2" fmla="*/ 503608 w 503608"/>
                <a:gd name="connsiteY2" fmla="*/ 251798 h 503606"/>
                <a:gd name="connsiteX3" fmla="*/ 251799 w 503608"/>
                <a:gd name="connsiteY3" fmla="*/ 503606 h 503606"/>
                <a:gd name="connsiteX4" fmla="*/ 0 w 503608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8" h="503606">
                  <a:moveTo>
                    <a:pt x="0" y="251798"/>
                  </a:moveTo>
                  <a:cubicBezTo>
                    <a:pt x="0" y="112736"/>
                    <a:pt x="112737" y="0"/>
                    <a:pt x="251799" y="0"/>
                  </a:cubicBezTo>
                  <a:cubicBezTo>
                    <a:pt x="390872" y="0"/>
                    <a:pt x="503608" y="112736"/>
                    <a:pt x="503608" y="251798"/>
                  </a:cubicBezTo>
                  <a:cubicBezTo>
                    <a:pt x="503608" y="390859"/>
                    <a:pt x="390872" y="503606"/>
                    <a:pt x="251799" y="503606"/>
                  </a:cubicBezTo>
                  <a:cubicBezTo>
                    <a:pt x="112737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="" xmlns:a16="http://schemas.microsoft.com/office/drawing/2014/main" id="{A146F39A-3BE2-E627-E2A8-097C4BA7329F}"/>
                </a:ext>
              </a:extLst>
            </p:cNvPr>
            <p:cNvSpPr/>
            <p:nvPr/>
          </p:nvSpPr>
          <p:spPr>
            <a:xfrm>
              <a:off x="11796889" y="5788920"/>
              <a:ext cx="503608" cy="503606"/>
            </a:xfrm>
            <a:custGeom>
              <a:avLst/>
              <a:gdLst>
                <a:gd name="connsiteX0" fmla="*/ 0 w 503608"/>
                <a:gd name="connsiteY0" fmla="*/ 251798 h 503606"/>
                <a:gd name="connsiteX1" fmla="*/ 251799 w 503608"/>
                <a:gd name="connsiteY1" fmla="*/ 0 h 503606"/>
                <a:gd name="connsiteX2" fmla="*/ 503608 w 503608"/>
                <a:gd name="connsiteY2" fmla="*/ 251798 h 503606"/>
                <a:gd name="connsiteX3" fmla="*/ 251799 w 503608"/>
                <a:gd name="connsiteY3" fmla="*/ 503606 h 503606"/>
                <a:gd name="connsiteX4" fmla="*/ 0 w 503608"/>
                <a:gd name="connsiteY4" fmla="*/ 251798 h 5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8" h="503606">
                  <a:moveTo>
                    <a:pt x="0" y="251798"/>
                  </a:moveTo>
                  <a:cubicBezTo>
                    <a:pt x="0" y="112736"/>
                    <a:pt x="112737" y="0"/>
                    <a:pt x="251799" y="0"/>
                  </a:cubicBezTo>
                  <a:cubicBezTo>
                    <a:pt x="390872" y="0"/>
                    <a:pt x="503608" y="112736"/>
                    <a:pt x="503608" y="251798"/>
                  </a:cubicBezTo>
                  <a:cubicBezTo>
                    <a:pt x="503608" y="390859"/>
                    <a:pt x="390872" y="503606"/>
                    <a:pt x="251799" y="503606"/>
                  </a:cubicBezTo>
                  <a:cubicBezTo>
                    <a:pt x="112737" y="503606"/>
                    <a:pt x="0" y="390870"/>
                    <a:pt x="0" y="251798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3618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B8722D0A-E5E5-85E8-8A98-85D9705FC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81000" y="2282879"/>
            <a:ext cx="4269018" cy="3187700"/>
            <a:chOff x="1698171" y="691024"/>
            <a:chExt cx="4269018" cy="3187700"/>
          </a:xfrm>
        </p:grpSpPr>
        <p:grpSp>
          <p:nvGrpSpPr>
            <p:cNvPr id="23" name="Grupo 22">
              <a:extLst>
                <a:ext uri="{FF2B5EF4-FFF2-40B4-BE49-F238E27FC236}">
                  <a16:creationId xmlns="" xmlns:a16="http://schemas.microsoft.com/office/drawing/2014/main" id="{B6302B80-DDF6-B2B7-6559-5B19EDC98763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4269018" cy="3187700"/>
              <a:chOff x="1466850" y="380320"/>
              <a:chExt cx="4493564" cy="3355370"/>
            </a:xfrm>
          </p:grpSpPr>
          <p:sp>
            <p:nvSpPr>
              <p:cNvPr id="28" name="Rectángulo 27">
                <a:extLst>
                  <a:ext uri="{FF2B5EF4-FFF2-40B4-BE49-F238E27FC236}">
                    <a16:creationId xmlns="" xmlns:a16="http://schemas.microsoft.com/office/drawing/2014/main" id="{81CCE774-3C05-A473-EC2B-CC0477DD95B7}"/>
                  </a:ext>
                </a:extLst>
              </p:cNvPr>
              <p:cNvSpPr/>
              <p:nvPr userDrawn="1"/>
            </p:nvSpPr>
            <p:spPr>
              <a:xfrm>
                <a:off x="1466850" y="875619"/>
                <a:ext cx="4493564" cy="286007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="" xmlns:a16="http://schemas.microsoft.com/office/drawing/2014/main" id="{F2119DFF-8596-5767-9E16-1F5D2A0890B0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4493564" cy="495300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="" xmlns:a16="http://schemas.microsoft.com/office/drawing/2014/main" id="{66202FE4-E23F-5D9F-6685-2591771D5E07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25" name="Elipse 24">
                <a:extLst>
                  <a:ext uri="{FF2B5EF4-FFF2-40B4-BE49-F238E27FC236}">
                    <a16:creationId xmlns="" xmlns:a16="http://schemas.microsoft.com/office/drawing/2014/main" id="{F1CC1965-068E-9CDB-3C77-0B37519DC63E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="" xmlns:a16="http://schemas.microsoft.com/office/drawing/2014/main" id="{75490BAC-795F-B586-F7A7-4DFB64162F77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="" xmlns:a16="http://schemas.microsoft.com/office/drawing/2014/main" id="{F93C3DAB-2ED3-29C3-4C46-70C1FE5C77D0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</p:grpSp>
      <p:sp>
        <p:nvSpPr>
          <p:cNvPr id="30" name="Título 1">
            <a:extLst>
              <a:ext uri="{FF2B5EF4-FFF2-40B4-BE49-F238E27FC236}">
                <a16:creationId xmlns="" xmlns:a16="http://schemas.microsoft.com/office/drawing/2014/main" id="{85C02728-7F58-1ED1-7B84-326CE837D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077710"/>
            <a:ext cx="4269017" cy="2109186"/>
          </a:xfrm>
        </p:spPr>
        <p:txBody>
          <a:bodyPr rtlCol="0"/>
          <a:lstStyle>
            <a:lvl1pPr algn="ctr"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723D7900-A764-0B16-7BED-F9EBD836AC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934496" y="731509"/>
            <a:ext cx="6876503" cy="4739070"/>
            <a:chOff x="1698171" y="691024"/>
            <a:chExt cx="6876503" cy="4739070"/>
          </a:xfrm>
        </p:grpSpPr>
        <p:grpSp>
          <p:nvGrpSpPr>
            <p:cNvPr id="33" name="Grupo 32">
              <a:extLst>
                <a:ext uri="{FF2B5EF4-FFF2-40B4-BE49-F238E27FC236}">
                  <a16:creationId xmlns="" xmlns:a16="http://schemas.microsoft.com/office/drawing/2014/main" id="{C0DAD512-E415-2CBA-7F91-C6B058A5ADBD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6876503" cy="4739070"/>
              <a:chOff x="1466850" y="380320"/>
              <a:chExt cx="7238199" cy="4988342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="" xmlns:a16="http://schemas.microsoft.com/office/drawing/2014/main" id="{921D068B-EDAE-2B09-0C52-3807110CD594}"/>
                  </a:ext>
                </a:extLst>
              </p:cNvPr>
              <p:cNvSpPr/>
              <p:nvPr userDrawn="1"/>
            </p:nvSpPr>
            <p:spPr>
              <a:xfrm>
                <a:off x="1466850" y="875621"/>
                <a:ext cx="7238199" cy="449304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="" xmlns:a16="http://schemas.microsoft.com/office/drawing/2014/main" id="{6825F6B8-7F31-9F6F-6F40-4446D62B0C09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7238199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="" xmlns:a16="http://schemas.microsoft.com/office/drawing/2014/main" id="{7110B156-7097-18AF-109C-9129C1D27D5C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35" name="Elipse 34">
                <a:extLst>
                  <a:ext uri="{FF2B5EF4-FFF2-40B4-BE49-F238E27FC236}">
                    <a16:creationId xmlns="" xmlns:a16="http://schemas.microsoft.com/office/drawing/2014/main" id="{868629EE-2788-3490-B87C-FE2A00069885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="" xmlns:a16="http://schemas.microsoft.com/office/drawing/2014/main" id="{BD13927A-0814-22EA-70B1-CD822828F18E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="" xmlns:a16="http://schemas.microsoft.com/office/drawing/2014/main" id="{7BEDD65C-96D1-E6E2-62CE-14973E1DB1B4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</p:grp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34495" y="1202058"/>
            <a:ext cx="6876502" cy="4268520"/>
          </a:xfrm>
        </p:spPr>
        <p:txBody>
          <a:bodyPr rtlCol="0"/>
          <a:lstStyle>
            <a:lvl1pPr>
              <a:defRPr lang="es-ES" sz="3200"/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  <a:lvl6pPr>
              <a:defRPr lang="es-ES" sz="2000"/>
            </a:lvl6pPr>
            <a:lvl7pPr>
              <a:defRPr lang="es-ES" sz="2000"/>
            </a:lvl7pPr>
            <a:lvl8pPr>
              <a:defRPr lang="es-ES" sz="2000"/>
            </a:lvl8pPr>
            <a:lvl9pPr>
              <a:defRPr lang="es-ES" sz="2000"/>
            </a:lvl9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="" xmlns:a16="http://schemas.microsoft.com/office/drawing/2014/main" id="{C6DD2ED3-A6F4-FD7E-59F8-1FAE8FBBA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256"/>
          <a:stretch/>
        </p:blipFill>
        <p:spPr>
          <a:xfrm rot="16200000">
            <a:off x="1495710" y="-1028662"/>
            <a:ext cx="2029124" cy="4086444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8D3D389B-1A71-78E3-E524-47DEFE36F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1" name="Conector recto 40">
            <a:extLst>
              <a:ext uri="{FF2B5EF4-FFF2-40B4-BE49-F238E27FC236}">
                <a16:creationId xmlns="" xmlns:a16="http://schemas.microsoft.com/office/drawing/2014/main" id="{63E7AF89-C0F4-4BB7-8B68-933CBF0B38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arcador de fecha 3">
            <a:extLst>
              <a:ext uri="{FF2B5EF4-FFF2-40B4-BE49-F238E27FC236}">
                <a16:creationId xmlns="" xmlns:a16="http://schemas.microsoft.com/office/drawing/2014/main" id="{17933C8A-8E9F-F250-DAB7-5B1C82537C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4BE6AE57-EC98-4080-9F5E-8066C9837684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43" name="Gráfico 42">
            <a:extLst>
              <a:ext uri="{FF2B5EF4-FFF2-40B4-BE49-F238E27FC236}">
                <a16:creationId xmlns="" xmlns:a16="http://schemas.microsoft.com/office/drawing/2014/main" id="{824FC607-995F-898A-B4E2-4716138312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="" xmlns:a16="http://schemas.microsoft.com/office/drawing/2014/main" id="{2D6615CA-D60B-84EA-CBF6-70186E3CF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="" xmlns:a16="http://schemas.microsoft.com/office/drawing/2014/main" id="{88C02DF0-EBE4-4C6F-CE9A-61B39F1F7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46" name="Marcador de número de diapositiva 5">
            <a:extLst>
              <a:ext uri="{FF2B5EF4-FFF2-40B4-BE49-F238E27FC236}">
                <a16:creationId xmlns="" xmlns:a16="http://schemas.microsoft.com/office/drawing/2014/main" id="{AFEE4071-4B5B-AFB4-B178-D09387257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7" name="Rectángulo 46">
            <a:extLst>
              <a:ext uri="{FF2B5EF4-FFF2-40B4-BE49-F238E27FC236}">
                <a16:creationId xmlns="" xmlns:a16="http://schemas.microsoft.com/office/drawing/2014/main" id="{F3023153-9A4E-D9D3-6DE0-2D3EA610B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 dirty="0">
                <a:solidFill>
                  <a:schemeClr val="tx1"/>
                </a:solidFill>
                <a:latin typeface="+mn-lt"/>
              </a:rPr>
              <a:t>ACTÚA</a:t>
            </a:r>
          </a:p>
        </p:txBody>
      </p:sp>
    </p:spTree>
    <p:extLst>
      <p:ext uri="{BB962C8B-B14F-4D97-AF65-F5344CB8AC3E}">
        <p14:creationId xmlns:p14="http://schemas.microsoft.com/office/powerpoint/2010/main" val="2907152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DD1964D-F9CA-9278-BD33-03FD979E66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AB9857CF-1C39-27BB-9B6B-6A0C1DD02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3">
            <a:extLst>
              <a:ext uri="{FF2B5EF4-FFF2-40B4-BE49-F238E27FC236}">
                <a16:creationId xmlns="" xmlns:a16="http://schemas.microsoft.com/office/drawing/2014/main" id="{F8B31A7E-FD72-B42E-26A8-319F776C1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E3DDCA3F-3D18-4241-8CB7-A0F61F01956F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92487FC0-E254-7086-CC55-D7BFCEACE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2F41C3E4-FF61-A611-F912-98F344213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="" xmlns:a16="http://schemas.microsoft.com/office/drawing/2014/main" id="{0B15F18C-70F5-E214-E8DA-4CFAE27FE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11" name="Marcador de número de diapositiva 5">
            <a:extLst>
              <a:ext uri="{FF2B5EF4-FFF2-40B4-BE49-F238E27FC236}">
                <a16:creationId xmlns="" xmlns:a16="http://schemas.microsoft.com/office/drawing/2014/main" id="{7A727095-DB42-91AA-4BB8-1CE63D89B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E89DC3C-8238-2625-2CBD-974CA4F819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>
                <a:solidFill>
                  <a:schemeClr val="tx1"/>
                </a:solidFill>
                <a:latin typeface="+mn-lt"/>
              </a:rPr>
              <a:t>ACTÚA</a:t>
            </a:r>
            <a:endParaRPr lang="es-ES" sz="17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áfico 45">
            <a:extLst>
              <a:ext uri="{FF2B5EF4-FFF2-40B4-BE49-F238E27FC236}">
                <a16:creationId xmlns="" xmlns:a16="http://schemas.microsoft.com/office/drawing/2014/main" id="{FFDE191C-52DF-6A6D-EC88-18A052FFB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7716"/>
          <a:stretch/>
        </p:blipFill>
        <p:spPr>
          <a:xfrm rot="16200000">
            <a:off x="9722190" y="160175"/>
            <a:ext cx="2394401" cy="2545223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="" xmlns:a16="http://schemas.microsoft.com/office/drawing/2014/main" id="{6D30DCAC-B495-853F-9921-FBA3901866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5400000">
            <a:off x="1140620" y="2616531"/>
            <a:ext cx="2394401" cy="4086444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8CB78A71-D8F9-12A2-1D4E-A2C2E4E155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3594100" y="380999"/>
            <a:ext cx="4972050" cy="5475954"/>
            <a:chOff x="1698171" y="691024"/>
            <a:chExt cx="4972050" cy="5475954"/>
          </a:xfrm>
        </p:grpSpPr>
        <p:grpSp>
          <p:nvGrpSpPr>
            <p:cNvPr id="33" name="Grupo 32">
              <a:extLst>
                <a:ext uri="{FF2B5EF4-FFF2-40B4-BE49-F238E27FC236}">
                  <a16:creationId xmlns="" xmlns:a16="http://schemas.microsoft.com/office/drawing/2014/main" id="{D1FCBAB4-0CBD-A738-A058-100C35A0BDF1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4972050" cy="5475954"/>
              <a:chOff x="1466850" y="380320"/>
              <a:chExt cx="5233574" cy="5763985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="" xmlns:a16="http://schemas.microsoft.com/office/drawing/2014/main" id="{A67098CE-4555-2BEE-5226-2E2F9EE1D5BB}"/>
                  </a:ext>
                </a:extLst>
              </p:cNvPr>
              <p:cNvSpPr/>
              <p:nvPr userDrawn="1"/>
            </p:nvSpPr>
            <p:spPr>
              <a:xfrm>
                <a:off x="1466850" y="875620"/>
                <a:ext cx="5233574" cy="52686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="" xmlns:a16="http://schemas.microsoft.com/office/drawing/2014/main" id="{6A0CBAEB-0BE9-F75E-CB8D-A411C52E889A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5233574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="" xmlns:a16="http://schemas.microsoft.com/office/drawing/2014/main" id="{0EDFCBD7-3731-A5D1-BB82-218531D6BA6E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35" name="Elipse 34">
                <a:extLst>
                  <a:ext uri="{FF2B5EF4-FFF2-40B4-BE49-F238E27FC236}">
                    <a16:creationId xmlns="" xmlns:a16="http://schemas.microsoft.com/office/drawing/2014/main" id="{AA6D4634-51B3-BE70-0479-199D811D75F3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="" xmlns:a16="http://schemas.microsoft.com/office/drawing/2014/main" id="{B2B1D16B-1A18-4890-4596-F24DD1C0BA94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37" name="Elipse 36">
                <a:extLst>
                  <a:ext uri="{FF2B5EF4-FFF2-40B4-BE49-F238E27FC236}">
                    <a16:creationId xmlns="" xmlns:a16="http://schemas.microsoft.com/office/drawing/2014/main" id="{E98E60AF-0ABD-505A-4D5D-18B025CCA331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</p:grpSp>
      <p:sp>
        <p:nvSpPr>
          <p:cNvPr id="40" name="Título 1">
            <a:extLst>
              <a:ext uri="{FF2B5EF4-FFF2-40B4-BE49-F238E27FC236}">
                <a16:creationId xmlns="" xmlns:a16="http://schemas.microsoft.com/office/drawing/2014/main" id="{A048DF11-5712-A1DF-9E33-2C705AF54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7068" y="851547"/>
            <a:ext cx="4275364" cy="1979634"/>
          </a:xfrm>
        </p:spPr>
        <p:txBody>
          <a:bodyPr rtlCol="0" anchor="ctr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41" name="Marcador de contenido 2">
            <a:extLst>
              <a:ext uri="{FF2B5EF4-FFF2-40B4-BE49-F238E27FC236}">
                <a16:creationId xmlns="" xmlns:a16="http://schemas.microsoft.com/office/drawing/2014/main" id="{5FC08F1C-3206-A42D-3BCD-F04FBA7839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47886" y="2831182"/>
            <a:ext cx="4275364" cy="2660213"/>
          </a:xfrm>
        </p:spPr>
        <p:txBody>
          <a:bodyPr tIns="0" bIns="0" rtlCol="0"/>
          <a:lstStyle>
            <a:lvl1pPr>
              <a:lnSpc>
                <a:spcPct val="150000"/>
              </a:lnSpc>
              <a:defRPr lang="es-ES" sz="1800"/>
            </a:lvl1pPr>
            <a:lvl2pPr>
              <a:lnSpc>
                <a:spcPct val="150000"/>
              </a:lnSpc>
              <a:defRPr lang="es-ES" sz="1800"/>
            </a:lvl2pPr>
            <a:lvl3pPr>
              <a:lnSpc>
                <a:spcPct val="150000"/>
              </a:lnSpc>
              <a:defRPr lang="es-ES" sz="1600"/>
            </a:lvl3pPr>
            <a:lvl4pPr>
              <a:lnSpc>
                <a:spcPct val="150000"/>
              </a:lnSpc>
              <a:defRPr lang="es-ES" sz="1400"/>
            </a:lvl4pPr>
            <a:lvl5pPr>
              <a:lnSpc>
                <a:spcPct val="150000"/>
              </a:lnSpc>
              <a:defRPr lang="es-ES" sz="14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="" xmlns:a16="http://schemas.microsoft.com/office/drawing/2014/main" id="{19671B5C-5A86-C6A6-2913-1F73F100E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="" xmlns:a16="http://schemas.microsoft.com/office/drawing/2014/main" id="{542D9D8C-0E11-E268-D458-EC3BC4FD2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arcador de fecha 3">
            <a:extLst>
              <a:ext uri="{FF2B5EF4-FFF2-40B4-BE49-F238E27FC236}">
                <a16:creationId xmlns="" xmlns:a16="http://schemas.microsoft.com/office/drawing/2014/main" id="{8E4CD02A-FF2F-864A-138B-368FE9BFD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2D04640A-3CE9-48CD-993B-1066C3602D28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47" name="Gráfico 46">
            <a:extLst>
              <a:ext uri="{FF2B5EF4-FFF2-40B4-BE49-F238E27FC236}">
                <a16:creationId xmlns="" xmlns:a16="http://schemas.microsoft.com/office/drawing/2014/main" id="{5B0F505A-EE51-9D7A-42EA-2CD2CD432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48" name="Gráfico 47">
            <a:extLst>
              <a:ext uri="{FF2B5EF4-FFF2-40B4-BE49-F238E27FC236}">
                <a16:creationId xmlns="" xmlns:a16="http://schemas.microsoft.com/office/drawing/2014/main" id="{B4905353-8D75-B3E2-2489-1D6907755C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="" xmlns:a16="http://schemas.microsoft.com/office/drawing/2014/main" id="{4DBFD95C-0912-3222-EECA-8F84031BCD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50" name="Marcador de número de diapositiva 5">
            <a:extLst>
              <a:ext uri="{FF2B5EF4-FFF2-40B4-BE49-F238E27FC236}">
                <a16:creationId xmlns="" xmlns:a16="http://schemas.microsoft.com/office/drawing/2014/main" id="{7F30B651-FA38-151D-A122-6186F222C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1" name="Rectángulo 50">
            <a:extLst>
              <a:ext uri="{FF2B5EF4-FFF2-40B4-BE49-F238E27FC236}">
                <a16:creationId xmlns="" xmlns:a16="http://schemas.microsoft.com/office/drawing/2014/main" id="{B343855C-EC70-E12C-3368-415B1AC40C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>
                <a:solidFill>
                  <a:schemeClr val="tx1"/>
                </a:solidFill>
                <a:latin typeface="+mn-lt"/>
              </a:rPr>
              <a:t>ACTÚA</a:t>
            </a:r>
            <a:endParaRPr lang="es-ES" sz="17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9B9D92F9-7505-2024-1DF6-10DB1241A7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0898"/>
          <a:stretch/>
        </p:blipFill>
        <p:spPr>
          <a:xfrm>
            <a:off x="0" y="1448221"/>
            <a:ext cx="2197076" cy="3717471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7D296A0E-AA2F-B543-BCEA-D30C665A2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0999" y="851548"/>
            <a:ext cx="6687981" cy="50054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F4E35C9-2754-CF70-29E7-27AC12CE48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0999" y="380999"/>
            <a:ext cx="6687981" cy="47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69AAB6D3-CF07-3A44-F37A-9DEF7B82B5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22515" y="505268"/>
            <a:ext cx="810985" cy="212272"/>
            <a:chOff x="1883229" y="800099"/>
            <a:chExt cx="810985" cy="212272"/>
          </a:xfrm>
        </p:grpSpPr>
        <p:sp>
          <p:nvSpPr>
            <p:cNvPr id="18" name="Elipse 17">
              <a:extLst>
                <a:ext uri="{FF2B5EF4-FFF2-40B4-BE49-F238E27FC236}">
                  <a16:creationId xmlns="" xmlns:a16="http://schemas.microsoft.com/office/drawing/2014/main" id="{16E4DBAB-D882-5741-A690-F28CB547E059}"/>
                </a:ext>
              </a:extLst>
            </p:cNvPr>
            <p:cNvSpPr/>
            <p:nvPr userDrawn="1"/>
          </p:nvSpPr>
          <p:spPr>
            <a:xfrm>
              <a:off x="1883229" y="800100"/>
              <a:ext cx="212271" cy="21227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59414570-C554-43C4-DF59-67790E6DBEB8}"/>
                </a:ext>
              </a:extLst>
            </p:cNvPr>
            <p:cNvSpPr/>
            <p:nvPr userDrawn="1"/>
          </p:nvSpPr>
          <p:spPr>
            <a:xfrm>
              <a:off x="2182586" y="800100"/>
              <a:ext cx="212271" cy="21227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D9EC5277-EFEF-467F-A8E8-3AB6A62F3A00}"/>
                </a:ext>
              </a:extLst>
            </p:cNvPr>
            <p:cNvSpPr/>
            <p:nvPr userDrawn="1"/>
          </p:nvSpPr>
          <p:spPr>
            <a:xfrm>
              <a:off x="2481943" y="800099"/>
              <a:ext cx="212271" cy="21227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784" y="1059463"/>
            <a:ext cx="6008915" cy="4431932"/>
          </a:xfrm>
        </p:spPr>
        <p:txBody>
          <a:bodyPr rtlCol="0"/>
          <a:lstStyle>
            <a:lvl1pPr algn="ctr">
              <a:defRPr lang="es-ES" sz="60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="" xmlns:a16="http://schemas.microsoft.com/office/drawing/2014/main" id="{A037F58E-633A-20EC-118A-2A3039E204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51132" y="1"/>
            <a:ext cx="4040868" cy="2484203"/>
          </a:xfrm>
          <a:custGeom>
            <a:avLst/>
            <a:gdLst>
              <a:gd name="connsiteX0" fmla="*/ 1639501 w 4040868"/>
              <a:gd name="connsiteY0" fmla="*/ 0 h 2484203"/>
              <a:gd name="connsiteX1" fmla="*/ 1927972 w 4040868"/>
              <a:gd name="connsiteY1" fmla="*/ 0 h 2484203"/>
              <a:gd name="connsiteX2" fmla="*/ 1936047 w 4040868"/>
              <a:gd name="connsiteY2" fmla="*/ 69832 h 2484203"/>
              <a:gd name="connsiteX3" fmla="*/ 1871145 w 4040868"/>
              <a:gd name="connsiteY3" fmla="*/ 561938 h 2484203"/>
              <a:gd name="connsiteX4" fmla="*/ 1876589 w 4040868"/>
              <a:gd name="connsiteY4" fmla="*/ 1144624 h 2484203"/>
              <a:gd name="connsiteX5" fmla="*/ 2418931 w 4040868"/>
              <a:gd name="connsiteY5" fmla="*/ 931295 h 2484203"/>
              <a:gd name="connsiteX6" fmla="*/ 3278854 w 4040868"/>
              <a:gd name="connsiteY6" fmla="*/ 718297 h 2484203"/>
              <a:gd name="connsiteX7" fmla="*/ 3403625 w 4040868"/>
              <a:gd name="connsiteY7" fmla="*/ 1595367 h 2484203"/>
              <a:gd name="connsiteX8" fmla="*/ 3409135 w 4040868"/>
              <a:gd name="connsiteY8" fmla="*/ 2178165 h 2484203"/>
              <a:gd name="connsiteX9" fmla="*/ 3951362 w 4040868"/>
              <a:gd name="connsiteY9" fmla="*/ 1964825 h 2484203"/>
              <a:gd name="connsiteX10" fmla="*/ 4040868 w 4040868"/>
              <a:gd name="connsiteY10" fmla="*/ 1907085 h 2484203"/>
              <a:gd name="connsiteX11" fmla="*/ 4040868 w 4040868"/>
              <a:gd name="connsiteY11" fmla="*/ 2245468 h 2484203"/>
              <a:gd name="connsiteX12" fmla="*/ 3897247 w 4040868"/>
              <a:gd name="connsiteY12" fmla="*/ 2338115 h 2484203"/>
              <a:gd name="connsiteX13" fmla="*/ 3250168 w 4040868"/>
              <a:gd name="connsiteY13" fmla="*/ 2413957 h 2484203"/>
              <a:gd name="connsiteX14" fmla="*/ 3125358 w 4040868"/>
              <a:gd name="connsiteY14" fmla="*/ 1536797 h 2484203"/>
              <a:gd name="connsiteX15" fmla="*/ 3119853 w 4040868"/>
              <a:gd name="connsiteY15" fmla="*/ 954065 h 2484203"/>
              <a:gd name="connsiteX16" fmla="*/ 2577517 w 4040868"/>
              <a:gd name="connsiteY16" fmla="*/ 1167400 h 2484203"/>
              <a:gd name="connsiteX17" fmla="*/ 1717591 w 4040868"/>
              <a:gd name="connsiteY17" fmla="*/ 1380395 h 2484203"/>
              <a:gd name="connsiteX18" fmla="*/ 1592853 w 4040868"/>
              <a:gd name="connsiteY18" fmla="*/ 503348 h 2484203"/>
              <a:gd name="connsiteX19" fmla="*/ 1642974 w 4040868"/>
              <a:gd name="connsiteY19" fmla="*/ 8510 h 2484203"/>
              <a:gd name="connsiteX20" fmla="*/ 0 w 4040868"/>
              <a:gd name="connsiteY20" fmla="*/ 0 h 2484203"/>
              <a:gd name="connsiteX21" fmla="*/ 285293 w 4040868"/>
              <a:gd name="connsiteY21" fmla="*/ 0 h 2484203"/>
              <a:gd name="connsiteX22" fmla="*/ 288683 w 4040868"/>
              <a:gd name="connsiteY22" fmla="*/ 23305 h 2484203"/>
              <a:gd name="connsiteX23" fmla="*/ 344260 w 4040868"/>
              <a:gd name="connsiteY23" fmla="*/ 111230 h 2484203"/>
              <a:gd name="connsiteX24" fmla="*/ 728339 w 4040868"/>
              <a:gd name="connsiteY24" fmla="*/ 1794 h 2484203"/>
              <a:gd name="connsiteX25" fmla="*/ 731070 w 4040868"/>
              <a:gd name="connsiteY25" fmla="*/ 0 h 2484203"/>
              <a:gd name="connsiteX26" fmla="*/ 1253365 w 4040868"/>
              <a:gd name="connsiteY26" fmla="*/ 0 h 2484203"/>
              <a:gd name="connsiteX27" fmla="*/ 1203261 w 4040868"/>
              <a:gd name="connsiteY27" fmla="*/ 30014 h 2484203"/>
              <a:gd name="connsiteX28" fmla="*/ 1045098 w 4040868"/>
              <a:gd name="connsiteY28" fmla="*/ 133945 h 2484203"/>
              <a:gd name="connsiteX29" fmla="*/ 185259 w 4040868"/>
              <a:gd name="connsiteY29" fmla="*/ 346999 h 2484203"/>
              <a:gd name="connsiteX30" fmla="*/ 8682 w 4040868"/>
              <a:gd name="connsiteY30" fmla="*/ 75030 h 24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40868" h="2484203">
                <a:moveTo>
                  <a:pt x="1639501" y="0"/>
                </a:moveTo>
                <a:lnTo>
                  <a:pt x="1927972" y="0"/>
                </a:lnTo>
                <a:lnTo>
                  <a:pt x="1936047" y="69832"/>
                </a:lnTo>
                <a:cubicBezTo>
                  <a:pt x="1941935" y="225592"/>
                  <a:pt x="1905398" y="399199"/>
                  <a:pt x="1871145" y="561938"/>
                </a:cubicBezTo>
                <a:cubicBezTo>
                  <a:pt x="1818675" y="811204"/>
                  <a:pt x="1764412" y="1068972"/>
                  <a:pt x="1876589" y="1144624"/>
                </a:cubicBezTo>
                <a:cubicBezTo>
                  <a:pt x="1988767" y="1220276"/>
                  <a:pt x="2207469" y="1073404"/>
                  <a:pt x="2418931" y="931295"/>
                </a:cubicBezTo>
                <a:cubicBezTo>
                  <a:pt x="2695019" y="745819"/>
                  <a:pt x="3007951" y="535602"/>
                  <a:pt x="3278854" y="718297"/>
                </a:cubicBezTo>
                <a:cubicBezTo>
                  <a:pt x="3549759" y="900994"/>
                  <a:pt x="3472126" y="1269896"/>
                  <a:pt x="3403625" y="1595367"/>
                </a:cubicBezTo>
                <a:cubicBezTo>
                  <a:pt x="3351132" y="1844684"/>
                  <a:pt x="3296911" y="2102481"/>
                  <a:pt x="3409135" y="2178165"/>
                </a:cubicBezTo>
                <a:cubicBezTo>
                  <a:pt x="3521360" y="2253848"/>
                  <a:pt x="3739918" y="2106880"/>
                  <a:pt x="3951362" y="1964825"/>
                </a:cubicBezTo>
                <a:lnTo>
                  <a:pt x="4040868" y="1907085"/>
                </a:lnTo>
                <a:lnTo>
                  <a:pt x="4040868" y="2245468"/>
                </a:lnTo>
                <a:lnTo>
                  <a:pt x="3897247" y="2338115"/>
                </a:lnTo>
                <a:cubicBezTo>
                  <a:pt x="3680078" y="2466935"/>
                  <a:pt x="3453297" y="2550946"/>
                  <a:pt x="3250168" y="2413957"/>
                </a:cubicBezTo>
                <a:cubicBezTo>
                  <a:pt x="2979295" y="2231282"/>
                  <a:pt x="3056854" y="1862273"/>
                  <a:pt x="3125358" y="1536797"/>
                </a:cubicBezTo>
                <a:cubicBezTo>
                  <a:pt x="3177820" y="1287528"/>
                  <a:pt x="3232077" y="1029749"/>
                  <a:pt x="3119853" y="954065"/>
                </a:cubicBezTo>
                <a:cubicBezTo>
                  <a:pt x="3007628" y="878381"/>
                  <a:pt x="2788984" y="1025298"/>
                  <a:pt x="2577517" y="1167400"/>
                </a:cubicBezTo>
                <a:cubicBezTo>
                  <a:pt x="2301431" y="1352887"/>
                  <a:pt x="1988500" y="1563095"/>
                  <a:pt x="1717591" y="1380395"/>
                </a:cubicBezTo>
                <a:cubicBezTo>
                  <a:pt x="1446683" y="1197696"/>
                  <a:pt x="1524354" y="828830"/>
                  <a:pt x="1592853" y="503348"/>
                </a:cubicBezTo>
                <a:cubicBezTo>
                  <a:pt x="1632232" y="316369"/>
                  <a:pt x="1672597" y="124625"/>
                  <a:pt x="1642974" y="8510"/>
                </a:cubicBezTo>
                <a:close/>
                <a:moveTo>
                  <a:pt x="0" y="0"/>
                </a:moveTo>
                <a:lnTo>
                  <a:pt x="285293" y="0"/>
                </a:lnTo>
                <a:lnTo>
                  <a:pt x="288683" y="23305"/>
                </a:lnTo>
                <a:cubicBezTo>
                  <a:pt x="298556" y="62009"/>
                  <a:pt x="316206" y="92310"/>
                  <a:pt x="344260" y="111230"/>
                </a:cubicBezTo>
                <a:cubicBezTo>
                  <a:pt x="428424" y="167989"/>
                  <a:pt x="572407" y="99511"/>
                  <a:pt x="728339" y="1794"/>
                </a:cubicBezTo>
                <a:lnTo>
                  <a:pt x="731070" y="0"/>
                </a:lnTo>
                <a:lnTo>
                  <a:pt x="1253365" y="0"/>
                </a:lnTo>
                <a:lnTo>
                  <a:pt x="1203261" y="30014"/>
                </a:lnTo>
                <a:cubicBezTo>
                  <a:pt x="1151276" y="62590"/>
                  <a:pt x="1097964" y="98419"/>
                  <a:pt x="1045098" y="133945"/>
                </a:cubicBezTo>
                <a:cubicBezTo>
                  <a:pt x="769005" y="319427"/>
                  <a:pt x="456124" y="529669"/>
                  <a:pt x="185259" y="346999"/>
                </a:cubicBezTo>
                <a:cubicBezTo>
                  <a:pt x="83685" y="278498"/>
                  <a:pt x="31110" y="183804"/>
                  <a:pt x="8682" y="7503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400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683E7202-D4FD-97A5-44A7-EC8436DA2B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53932" y="851548"/>
            <a:ext cx="4353117" cy="50054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C680E844-DC94-8DC4-9D32-BFCC78887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53932" y="380999"/>
            <a:ext cx="4353117" cy="47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890C8A32-35EB-644B-4A78-F0837BB8C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595447" y="505268"/>
            <a:ext cx="810985" cy="212272"/>
            <a:chOff x="1883229" y="800099"/>
            <a:chExt cx="810985" cy="212272"/>
          </a:xfrm>
        </p:grpSpPr>
        <p:sp>
          <p:nvSpPr>
            <p:cNvPr id="29" name="Elipse 28">
              <a:extLst>
                <a:ext uri="{FF2B5EF4-FFF2-40B4-BE49-F238E27FC236}">
                  <a16:creationId xmlns="" xmlns:a16="http://schemas.microsoft.com/office/drawing/2014/main" id="{7D61DD85-A825-A396-2A30-039913643826}"/>
                </a:ext>
              </a:extLst>
            </p:cNvPr>
            <p:cNvSpPr/>
            <p:nvPr userDrawn="1"/>
          </p:nvSpPr>
          <p:spPr>
            <a:xfrm>
              <a:off x="1883229" y="800100"/>
              <a:ext cx="212271" cy="21227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="" xmlns:a16="http://schemas.microsoft.com/office/drawing/2014/main" id="{AE29ECB8-2561-5C06-11F4-9DAB13E88AF9}"/>
                </a:ext>
              </a:extLst>
            </p:cNvPr>
            <p:cNvSpPr/>
            <p:nvPr userDrawn="1"/>
          </p:nvSpPr>
          <p:spPr>
            <a:xfrm>
              <a:off x="2182586" y="800100"/>
              <a:ext cx="212271" cy="21227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2" name="Elipse 31">
              <a:extLst>
                <a:ext uri="{FF2B5EF4-FFF2-40B4-BE49-F238E27FC236}">
                  <a16:creationId xmlns="" xmlns:a16="http://schemas.microsoft.com/office/drawing/2014/main" id="{EAE27364-A704-A922-E89E-C44E9040E1E4}"/>
                </a:ext>
              </a:extLst>
            </p:cNvPr>
            <p:cNvSpPr/>
            <p:nvPr userDrawn="1"/>
          </p:nvSpPr>
          <p:spPr>
            <a:xfrm>
              <a:off x="2481943" y="800099"/>
              <a:ext cx="212271" cy="21227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36" name="Marcador de posición de imagen 35">
            <a:extLst>
              <a:ext uri="{FF2B5EF4-FFF2-40B4-BE49-F238E27FC236}">
                <a16:creationId xmlns="" xmlns:a16="http://schemas.microsoft.com/office/drawing/2014/main" id="{E5704C24-F4AD-72DA-159C-32CBFB1AFD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81871" y="881363"/>
            <a:ext cx="4297680" cy="4937760"/>
          </a:xfrm>
        </p:spPr>
        <p:txBody>
          <a:bodyPr rtlCol="0"/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F8B87FB-2727-2ED0-7E72-76E55BE45C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D9C4F77E-C259-1702-5FF7-B1EF4F060E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3">
            <a:extLst>
              <a:ext uri="{FF2B5EF4-FFF2-40B4-BE49-F238E27FC236}">
                <a16:creationId xmlns="" xmlns:a16="http://schemas.microsoft.com/office/drawing/2014/main" id="{BE4EF1CA-0713-F725-CD7A-054E12143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30768191-C1ED-4D37-B382-647EF9529D19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C7C27500-80A5-ACE3-E5FE-30B63950C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1" name="Gráfico 10">
            <a:extLst>
              <a:ext uri="{FF2B5EF4-FFF2-40B4-BE49-F238E27FC236}">
                <a16:creationId xmlns="" xmlns:a16="http://schemas.microsoft.com/office/drawing/2014/main" id="{06256C1F-A548-F457-2753-E96A83E5E1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="" xmlns:a16="http://schemas.microsoft.com/office/drawing/2014/main" id="{797F79C1-FB83-AC51-70F8-8E7305F7C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15" name="Marcador de número de diapositiva 5">
            <a:extLst>
              <a:ext uri="{FF2B5EF4-FFF2-40B4-BE49-F238E27FC236}">
                <a16:creationId xmlns="" xmlns:a16="http://schemas.microsoft.com/office/drawing/2014/main" id="{BBDD93F0-5136-93CB-0125-942AA6382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1FE7A212-2920-1971-09FB-8F2CF45120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>
                <a:solidFill>
                  <a:schemeClr val="tx1"/>
                </a:solidFill>
                <a:latin typeface="+mn-lt"/>
              </a:rPr>
              <a:t>ACTÚA</a:t>
            </a:r>
            <a:endParaRPr lang="es-ES" sz="17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480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="" xmlns:a16="http://schemas.microsoft.com/office/drawing/2014/main" id="{9B9D92F9-7505-2024-1DF6-10DB1241A7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40898"/>
          <a:stretch/>
        </p:blipFill>
        <p:spPr>
          <a:xfrm>
            <a:off x="0" y="1448221"/>
            <a:ext cx="2197076" cy="3717471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7D296A0E-AA2F-B543-BCEA-D30C665A2B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0999" y="851548"/>
            <a:ext cx="6687981" cy="50054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sz="1600" dirty="0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F4E35C9-2754-CF70-29E7-27AC12CE48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0999" y="380999"/>
            <a:ext cx="6687981" cy="47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69AAB6D3-CF07-3A44-F37A-9DEF7B82B5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22515" y="505268"/>
            <a:ext cx="810985" cy="212272"/>
            <a:chOff x="1883229" y="800099"/>
            <a:chExt cx="810985" cy="212272"/>
          </a:xfrm>
        </p:grpSpPr>
        <p:sp>
          <p:nvSpPr>
            <p:cNvPr id="18" name="Elipse 17">
              <a:extLst>
                <a:ext uri="{FF2B5EF4-FFF2-40B4-BE49-F238E27FC236}">
                  <a16:creationId xmlns="" xmlns:a16="http://schemas.microsoft.com/office/drawing/2014/main" id="{16E4DBAB-D882-5741-A690-F28CB547E059}"/>
                </a:ext>
              </a:extLst>
            </p:cNvPr>
            <p:cNvSpPr/>
            <p:nvPr userDrawn="1"/>
          </p:nvSpPr>
          <p:spPr>
            <a:xfrm>
              <a:off x="1883229" y="800100"/>
              <a:ext cx="212271" cy="21227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19" name="Elipse 18">
              <a:extLst>
                <a:ext uri="{FF2B5EF4-FFF2-40B4-BE49-F238E27FC236}">
                  <a16:creationId xmlns="" xmlns:a16="http://schemas.microsoft.com/office/drawing/2014/main" id="{59414570-C554-43C4-DF59-67790E6DBEB8}"/>
                </a:ext>
              </a:extLst>
            </p:cNvPr>
            <p:cNvSpPr/>
            <p:nvPr userDrawn="1"/>
          </p:nvSpPr>
          <p:spPr>
            <a:xfrm>
              <a:off x="2182586" y="800100"/>
              <a:ext cx="212271" cy="21227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="" xmlns:a16="http://schemas.microsoft.com/office/drawing/2014/main" id="{D9EC5277-EFEF-467F-A8E8-3AB6A62F3A00}"/>
                </a:ext>
              </a:extLst>
            </p:cNvPr>
            <p:cNvSpPr/>
            <p:nvPr userDrawn="1"/>
          </p:nvSpPr>
          <p:spPr>
            <a:xfrm>
              <a:off x="2481943" y="800099"/>
              <a:ext cx="212271" cy="21227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644" y="841808"/>
            <a:ext cx="6712153" cy="4012867"/>
          </a:xfrm>
        </p:spPr>
        <p:txBody>
          <a:bodyPr rtlCol="0" anchor="ctr"/>
          <a:lstStyle>
            <a:lvl1pPr algn="ctr">
              <a:defRPr lang="es-ES" sz="54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="" xmlns:a16="http://schemas.microsoft.com/office/drawing/2014/main" id="{A63774F2-22B6-2050-1FA9-905E2B2B5F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20532" y="4854677"/>
            <a:ext cx="6008915" cy="6529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6" name="Subtítulo 2">
            <a:extLst>
              <a:ext uri="{FF2B5EF4-FFF2-40B4-BE49-F238E27FC236}">
                <a16:creationId xmlns="" xmlns:a16="http://schemas.microsoft.com/office/drawing/2014/main" id="{D406CD66-4AAA-6429-2E99-B4514373C2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4784" y="4854677"/>
            <a:ext cx="6008915" cy="652923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s-ES" sz="1800"/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="" xmlns:a16="http://schemas.microsoft.com/office/drawing/2014/main" id="{A037F58E-633A-20EC-118A-2A3039E204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51132" y="1"/>
            <a:ext cx="4040868" cy="2484203"/>
          </a:xfrm>
          <a:custGeom>
            <a:avLst/>
            <a:gdLst>
              <a:gd name="connsiteX0" fmla="*/ 1639501 w 4040868"/>
              <a:gd name="connsiteY0" fmla="*/ 0 h 2484203"/>
              <a:gd name="connsiteX1" fmla="*/ 1927972 w 4040868"/>
              <a:gd name="connsiteY1" fmla="*/ 0 h 2484203"/>
              <a:gd name="connsiteX2" fmla="*/ 1936047 w 4040868"/>
              <a:gd name="connsiteY2" fmla="*/ 69832 h 2484203"/>
              <a:gd name="connsiteX3" fmla="*/ 1871145 w 4040868"/>
              <a:gd name="connsiteY3" fmla="*/ 561938 h 2484203"/>
              <a:gd name="connsiteX4" fmla="*/ 1876589 w 4040868"/>
              <a:gd name="connsiteY4" fmla="*/ 1144624 h 2484203"/>
              <a:gd name="connsiteX5" fmla="*/ 2418931 w 4040868"/>
              <a:gd name="connsiteY5" fmla="*/ 931295 h 2484203"/>
              <a:gd name="connsiteX6" fmla="*/ 3278854 w 4040868"/>
              <a:gd name="connsiteY6" fmla="*/ 718297 h 2484203"/>
              <a:gd name="connsiteX7" fmla="*/ 3403625 w 4040868"/>
              <a:gd name="connsiteY7" fmla="*/ 1595367 h 2484203"/>
              <a:gd name="connsiteX8" fmla="*/ 3409135 w 4040868"/>
              <a:gd name="connsiteY8" fmla="*/ 2178165 h 2484203"/>
              <a:gd name="connsiteX9" fmla="*/ 3951362 w 4040868"/>
              <a:gd name="connsiteY9" fmla="*/ 1964825 h 2484203"/>
              <a:gd name="connsiteX10" fmla="*/ 4040868 w 4040868"/>
              <a:gd name="connsiteY10" fmla="*/ 1907085 h 2484203"/>
              <a:gd name="connsiteX11" fmla="*/ 4040868 w 4040868"/>
              <a:gd name="connsiteY11" fmla="*/ 2245468 h 2484203"/>
              <a:gd name="connsiteX12" fmla="*/ 3897247 w 4040868"/>
              <a:gd name="connsiteY12" fmla="*/ 2338115 h 2484203"/>
              <a:gd name="connsiteX13" fmla="*/ 3250168 w 4040868"/>
              <a:gd name="connsiteY13" fmla="*/ 2413957 h 2484203"/>
              <a:gd name="connsiteX14" fmla="*/ 3125358 w 4040868"/>
              <a:gd name="connsiteY14" fmla="*/ 1536797 h 2484203"/>
              <a:gd name="connsiteX15" fmla="*/ 3119853 w 4040868"/>
              <a:gd name="connsiteY15" fmla="*/ 954065 h 2484203"/>
              <a:gd name="connsiteX16" fmla="*/ 2577517 w 4040868"/>
              <a:gd name="connsiteY16" fmla="*/ 1167400 h 2484203"/>
              <a:gd name="connsiteX17" fmla="*/ 1717591 w 4040868"/>
              <a:gd name="connsiteY17" fmla="*/ 1380395 h 2484203"/>
              <a:gd name="connsiteX18" fmla="*/ 1592853 w 4040868"/>
              <a:gd name="connsiteY18" fmla="*/ 503348 h 2484203"/>
              <a:gd name="connsiteX19" fmla="*/ 1642974 w 4040868"/>
              <a:gd name="connsiteY19" fmla="*/ 8510 h 2484203"/>
              <a:gd name="connsiteX20" fmla="*/ 0 w 4040868"/>
              <a:gd name="connsiteY20" fmla="*/ 0 h 2484203"/>
              <a:gd name="connsiteX21" fmla="*/ 285293 w 4040868"/>
              <a:gd name="connsiteY21" fmla="*/ 0 h 2484203"/>
              <a:gd name="connsiteX22" fmla="*/ 288683 w 4040868"/>
              <a:gd name="connsiteY22" fmla="*/ 23305 h 2484203"/>
              <a:gd name="connsiteX23" fmla="*/ 344260 w 4040868"/>
              <a:gd name="connsiteY23" fmla="*/ 111230 h 2484203"/>
              <a:gd name="connsiteX24" fmla="*/ 728339 w 4040868"/>
              <a:gd name="connsiteY24" fmla="*/ 1794 h 2484203"/>
              <a:gd name="connsiteX25" fmla="*/ 731070 w 4040868"/>
              <a:gd name="connsiteY25" fmla="*/ 0 h 2484203"/>
              <a:gd name="connsiteX26" fmla="*/ 1253365 w 4040868"/>
              <a:gd name="connsiteY26" fmla="*/ 0 h 2484203"/>
              <a:gd name="connsiteX27" fmla="*/ 1203261 w 4040868"/>
              <a:gd name="connsiteY27" fmla="*/ 30014 h 2484203"/>
              <a:gd name="connsiteX28" fmla="*/ 1045098 w 4040868"/>
              <a:gd name="connsiteY28" fmla="*/ 133945 h 2484203"/>
              <a:gd name="connsiteX29" fmla="*/ 185259 w 4040868"/>
              <a:gd name="connsiteY29" fmla="*/ 346999 h 2484203"/>
              <a:gd name="connsiteX30" fmla="*/ 8682 w 4040868"/>
              <a:gd name="connsiteY30" fmla="*/ 75030 h 24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40868" h="2484203">
                <a:moveTo>
                  <a:pt x="1639501" y="0"/>
                </a:moveTo>
                <a:lnTo>
                  <a:pt x="1927972" y="0"/>
                </a:lnTo>
                <a:lnTo>
                  <a:pt x="1936047" y="69832"/>
                </a:lnTo>
                <a:cubicBezTo>
                  <a:pt x="1941935" y="225592"/>
                  <a:pt x="1905398" y="399199"/>
                  <a:pt x="1871145" y="561938"/>
                </a:cubicBezTo>
                <a:cubicBezTo>
                  <a:pt x="1818675" y="811204"/>
                  <a:pt x="1764412" y="1068972"/>
                  <a:pt x="1876589" y="1144624"/>
                </a:cubicBezTo>
                <a:cubicBezTo>
                  <a:pt x="1988767" y="1220276"/>
                  <a:pt x="2207469" y="1073404"/>
                  <a:pt x="2418931" y="931295"/>
                </a:cubicBezTo>
                <a:cubicBezTo>
                  <a:pt x="2695019" y="745819"/>
                  <a:pt x="3007951" y="535602"/>
                  <a:pt x="3278854" y="718297"/>
                </a:cubicBezTo>
                <a:cubicBezTo>
                  <a:pt x="3549759" y="900994"/>
                  <a:pt x="3472126" y="1269896"/>
                  <a:pt x="3403625" y="1595367"/>
                </a:cubicBezTo>
                <a:cubicBezTo>
                  <a:pt x="3351132" y="1844684"/>
                  <a:pt x="3296911" y="2102481"/>
                  <a:pt x="3409135" y="2178165"/>
                </a:cubicBezTo>
                <a:cubicBezTo>
                  <a:pt x="3521360" y="2253848"/>
                  <a:pt x="3739918" y="2106880"/>
                  <a:pt x="3951362" y="1964825"/>
                </a:cubicBezTo>
                <a:lnTo>
                  <a:pt x="4040868" y="1907085"/>
                </a:lnTo>
                <a:lnTo>
                  <a:pt x="4040868" y="2245468"/>
                </a:lnTo>
                <a:lnTo>
                  <a:pt x="3897247" y="2338115"/>
                </a:lnTo>
                <a:cubicBezTo>
                  <a:pt x="3680078" y="2466935"/>
                  <a:pt x="3453297" y="2550946"/>
                  <a:pt x="3250168" y="2413957"/>
                </a:cubicBezTo>
                <a:cubicBezTo>
                  <a:pt x="2979295" y="2231282"/>
                  <a:pt x="3056854" y="1862273"/>
                  <a:pt x="3125358" y="1536797"/>
                </a:cubicBezTo>
                <a:cubicBezTo>
                  <a:pt x="3177820" y="1287528"/>
                  <a:pt x="3232077" y="1029749"/>
                  <a:pt x="3119853" y="954065"/>
                </a:cubicBezTo>
                <a:cubicBezTo>
                  <a:pt x="3007628" y="878381"/>
                  <a:pt x="2788984" y="1025298"/>
                  <a:pt x="2577517" y="1167400"/>
                </a:cubicBezTo>
                <a:cubicBezTo>
                  <a:pt x="2301431" y="1352887"/>
                  <a:pt x="1988500" y="1563095"/>
                  <a:pt x="1717591" y="1380395"/>
                </a:cubicBezTo>
                <a:cubicBezTo>
                  <a:pt x="1446683" y="1197696"/>
                  <a:pt x="1524354" y="828830"/>
                  <a:pt x="1592853" y="503348"/>
                </a:cubicBezTo>
                <a:cubicBezTo>
                  <a:pt x="1632232" y="316369"/>
                  <a:pt x="1672597" y="124625"/>
                  <a:pt x="1642974" y="8510"/>
                </a:cubicBezTo>
                <a:close/>
                <a:moveTo>
                  <a:pt x="0" y="0"/>
                </a:moveTo>
                <a:lnTo>
                  <a:pt x="285293" y="0"/>
                </a:lnTo>
                <a:lnTo>
                  <a:pt x="288683" y="23305"/>
                </a:lnTo>
                <a:cubicBezTo>
                  <a:pt x="298556" y="62009"/>
                  <a:pt x="316206" y="92310"/>
                  <a:pt x="344260" y="111230"/>
                </a:cubicBezTo>
                <a:cubicBezTo>
                  <a:pt x="428424" y="167989"/>
                  <a:pt x="572407" y="99511"/>
                  <a:pt x="728339" y="1794"/>
                </a:cubicBezTo>
                <a:lnTo>
                  <a:pt x="731070" y="0"/>
                </a:lnTo>
                <a:lnTo>
                  <a:pt x="1253365" y="0"/>
                </a:lnTo>
                <a:lnTo>
                  <a:pt x="1203261" y="30014"/>
                </a:lnTo>
                <a:cubicBezTo>
                  <a:pt x="1151276" y="62590"/>
                  <a:pt x="1097964" y="98419"/>
                  <a:pt x="1045098" y="133945"/>
                </a:cubicBezTo>
                <a:cubicBezTo>
                  <a:pt x="769005" y="319427"/>
                  <a:pt x="456124" y="529669"/>
                  <a:pt x="185259" y="346999"/>
                </a:cubicBezTo>
                <a:cubicBezTo>
                  <a:pt x="83685" y="278498"/>
                  <a:pt x="31110" y="183804"/>
                  <a:pt x="8682" y="7503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9400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683E7202-D4FD-97A5-44A7-EC8436DA2B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53932" y="851548"/>
            <a:ext cx="4353117" cy="50054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C680E844-DC94-8DC4-9D32-BFCC78887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53932" y="380999"/>
            <a:ext cx="4353117" cy="4705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890C8A32-35EB-644B-4A78-F0837BB8C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595447" y="505268"/>
            <a:ext cx="810985" cy="212272"/>
            <a:chOff x="1883229" y="800099"/>
            <a:chExt cx="810985" cy="212272"/>
          </a:xfrm>
        </p:grpSpPr>
        <p:sp>
          <p:nvSpPr>
            <p:cNvPr id="29" name="Elipse 28">
              <a:extLst>
                <a:ext uri="{FF2B5EF4-FFF2-40B4-BE49-F238E27FC236}">
                  <a16:creationId xmlns="" xmlns:a16="http://schemas.microsoft.com/office/drawing/2014/main" id="{7D61DD85-A825-A396-2A30-039913643826}"/>
                </a:ext>
              </a:extLst>
            </p:cNvPr>
            <p:cNvSpPr/>
            <p:nvPr userDrawn="1"/>
          </p:nvSpPr>
          <p:spPr>
            <a:xfrm>
              <a:off x="1883229" y="800100"/>
              <a:ext cx="212271" cy="21227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0" name="Elipse 29">
              <a:extLst>
                <a:ext uri="{FF2B5EF4-FFF2-40B4-BE49-F238E27FC236}">
                  <a16:creationId xmlns="" xmlns:a16="http://schemas.microsoft.com/office/drawing/2014/main" id="{AE29ECB8-2561-5C06-11F4-9DAB13E88AF9}"/>
                </a:ext>
              </a:extLst>
            </p:cNvPr>
            <p:cNvSpPr/>
            <p:nvPr userDrawn="1"/>
          </p:nvSpPr>
          <p:spPr>
            <a:xfrm>
              <a:off x="2182586" y="800100"/>
              <a:ext cx="212271" cy="21227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  <p:sp>
          <p:nvSpPr>
            <p:cNvPr id="32" name="Elipse 31">
              <a:extLst>
                <a:ext uri="{FF2B5EF4-FFF2-40B4-BE49-F238E27FC236}">
                  <a16:creationId xmlns="" xmlns:a16="http://schemas.microsoft.com/office/drawing/2014/main" id="{EAE27364-A704-A922-E89E-C44E9040E1E4}"/>
                </a:ext>
              </a:extLst>
            </p:cNvPr>
            <p:cNvSpPr/>
            <p:nvPr userDrawn="1"/>
          </p:nvSpPr>
          <p:spPr>
            <a:xfrm>
              <a:off x="2481943" y="800099"/>
              <a:ext cx="212271" cy="21227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</a:lstStyle>
            <a:p>
              <a:pPr algn="ctr" rtl="0"/>
              <a:endParaRPr lang="es-ES" dirty="0"/>
            </a:p>
          </p:txBody>
        </p:sp>
      </p:grpSp>
      <p:sp>
        <p:nvSpPr>
          <p:cNvPr id="36" name="Marcador de posición de imagen 35">
            <a:extLst>
              <a:ext uri="{FF2B5EF4-FFF2-40B4-BE49-F238E27FC236}">
                <a16:creationId xmlns="" xmlns:a16="http://schemas.microsoft.com/office/drawing/2014/main" id="{E5704C24-F4AD-72DA-159C-32CBFB1AFD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66631" y="859509"/>
            <a:ext cx="4324485" cy="4983480"/>
          </a:xfrm>
        </p:spPr>
        <p:txBody>
          <a:bodyPr rtlCol="0"/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579CD2F2-6C1D-5B8C-C5CF-40222BAE86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B216551A-8E0E-2E51-2D2F-BD765A674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fecha 3">
            <a:extLst>
              <a:ext uri="{FF2B5EF4-FFF2-40B4-BE49-F238E27FC236}">
                <a16:creationId xmlns="" xmlns:a16="http://schemas.microsoft.com/office/drawing/2014/main" id="{B612F406-221C-DFC9-5B2E-A6B4A06FF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4C0F3A42-7F71-4EE0-909B-3A999DB7ED7E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12" name="Gráfico 11">
            <a:extLst>
              <a:ext uri="{FF2B5EF4-FFF2-40B4-BE49-F238E27FC236}">
                <a16:creationId xmlns="" xmlns:a16="http://schemas.microsoft.com/office/drawing/2014/main" id="{A08FB81D-7980-C91F-E68F-CA152DB4A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="" xmlns:a16="http://schemas.microsoft.com/office/drawing/2014/main" id="{C790F93D-BC22-F46A-6921-211237434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="" xmlns:a16="http://schemas.microsoft.com/office/drawing/2014/main" id="{CBA151EE-A96C-A1AB-6996-3FF8F8AFA1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33" name="Marcador de número de diapositiva 5">
            <a:extLst>
              <a:ext uri="{FF2B5EF4-FFF2-40B4-BE49-F238E27FC236}">
                <a16:creationId xmlns="" xmlns:a16="http://schemas.microsoft.com/office/drawing/2014/main" id="{0FBE0826-C479-F9B2-BE8C-B31F4CD98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62278FC6-6AA7-8092-6593-3268531235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 dirty="0">
                <a:solidFill>
                  <a:schemeClr val="tx1"/>
                </a:solidFill>
                <a:latin typeface="+mn-lt"/>
              </a:rPr>
              <a:t>ACTÚA</a:t>
            </a:r>
          </a:p>
        </p:txBody>
      </p:sp>
    </p:spTree>
    <p:extLst>
      <p:ext uri="{BB962C8B-B14F-4D97-AF65-F5344CB8AC3E}">
        <p14:creationId xmlns:p14="http://schemas.microsoft.com/office/powerpoint/2010/main" val="3383922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EA41A884-237A-64B6-32E7-217992605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BA79ADB4-793B-694B-0F44-63AED5A3B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530572"/>
            <a:ext cx="10907016" cy="1162882"/>
          </a:xfrm>
        </p:spPr>
        <p:txBody>
          <a:bodyPr tIns="182880" rtlCol="0"/>
          <a:lstStyle>
            <a:lvl1pPr algn="l"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="" xmlns:a16="http://schemas.microsoft.com/office/drawing/2014/main" id="{25D911D6-AEFE-1CA4-D41D-B9157575E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350" y="1917700"/>
            <a:ext cx="10907016" cy="3340099"/>
          </a:xfrm>
        </p:spPr>
        <p:txBody>
          <a:bodyPr rtlCol="0"/>
          <a:lstStyle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1pPr>
            <a:lvl2pPr marL="7429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2pPr>
            <a:lvl3pPr marL="12001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3pPr>
            <a:lvl4pPr marL="16573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4pPr>
            <a:lvl5pPr marL="21145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874C63F8-081B-3D1E-1EC2-A59B7627A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80B6F8D9-3C25-DDB8-6C45-D06BF5D83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fecha 3">
            <a:extLst>
              <a:ext uri="{FF2B5EF4-FFF2-40B4-BE49-F238E27FC236}">
                <a16:creationId xmlns="" xmlns:a16="http://schemas.microsoft.com/office/drawing/2014/main" id="{BA069417-406B-7583-F175-EE9B3830E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8DDC80A3-1127-C309-CCCF-459D4B365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="" xmlns:a16="http://schemas.microsoft.com/office/drawing/2014/main" id="{A7D4C341-6443-CB24-41AE-09E84AA6E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="" xmlns:a16="http://schemas.microsoft.com/office/drawing/2014/main" id="{553FCF92-6C55-D212-BCA4-51709D62A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25EF7369-613A-D7D3-3478-17904CF31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72B5CA49-A7D8-662B-28C7-95B7B7AD4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>
                <a:solidFill>
                  <a:schemeClr val="tx1"/>
                </a:solidFill>
                <a:latin typeface="+mn-lt"/>
              </a:rPr>
              <a:t>ACTÚA</a:t>
            </a:r>
            <a:endParaRPr lang="es-ES" sz="17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599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: Forma 16">
            <a:extLst>
              <a:ext uri="{FF2B5EF4-FFF2-40B4-BE49-F238E27FC236}">
                <a16:creationId xmlns="" xmlns:a16="http://schemas.microsoft.com/office/drawing/2014/main" id="{327CAC6E-6513-EFEF-80DD-DC09D9C4B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51132" y="1"/>
            <a:ext cx="4040868" cy="2484203"/>
          </a:xfrm>
          <a:custGeom>
            <a:avLst/>
            <a:gdLst>
              <a:gd name="connsiteX0" fmla="*/ 1639501 w 4040868"/>
              <a:gd name="connsiteY0" fmla="*/ 0 h 2484203"/>
              <a:gd name="connsiteX1" fmla="*/ 1927972 w 4040868"/>
              <a:gd name="connsiteY1" fmla="*/ 0 h 2484203"/>
              <a:gd name="connsiteX2" fmla="*/ 1936047 w 4040868"/>
              <a:gd name="connsiteY2" fmla="*/ 69832 h 2484203"/>
              <a:gd name="connsiteX3" fmla="*/ 1871145 w 4040868"/>
              <a:gd name="connsiteY3" fmla="*/ 561938 h 2484203"/>
              <a:gd name="connsiteX4" fmla="*/ 1876589 w 4040868"/>
              <a:gd name="connsiteY4" fmla="*/ 1144624 h 2484203"/>
              <a:gd name="connsiteX5" fmla="*/ 2418931 w 4040868"/>
              <a:gd name="connsiteY5" fmla="*/ 931295 h 2484203"/>
              <a:gd name="connsiteX6" fmla="*/ 3278854 w 4040868"/>
              <a:gd name="connsiteY6" fmla="*/ 718297 h 2484203"/>
              <a:gd name="connsiteX7" fmla="*/ 3403625 w 4040868"/>
              <a:gd name="connsiteY7" fmla="*/ 1595367 h 2484203"/>
              <a:gd name="connsiteX8" fmla="*/ 3409135 w 4040868"/>
              <a:gd name="connsiteY8" fmla="*/ 2178165 h 2484203"/>
              <a:gd name="connsiteX9" fmla="*/ 3951362 w 4040868"/>
              <a:gd name="connsiteY9" fmla="*/ 1964825 h 2484203"/>
              <a:gd name="connsiteX10" fmla="*/ 4040868 w 4040868"/>
              <a:gd name="connsiteY10" fmla="*/ 1907085 h 2484203"/>
              <a:gd name="connsiteX11" fmla="*/ 4040868 w 4040868"/>
              <a:gd name="connsiteY11" fmla="*/ 2245468 h 2484203"/>
              <a:gd name="connsiteX12" fmla="*/ 3897247 w 4040868"/>
              <a:gd name="connsiteY12" fmla="*/ 2338115 h 2484203"/>
              <a:gd name="connsiteX13" fmla="*/ 3250168 w 4040868"/>
              <a:gd name="connsiteY13" fmla="*/ 2413957 h 2484203"/>
              <a:gd name="connsiteX14" fmla="*/ 3125358 w 4040868"/>
              <a:gd name="connsiteY14" fmla="*/ 1536797 h 2484203"/>
              <a:gd name="connsiteX15" fmla="*/ 3119853 w 4040868"/>
              <a:gd name="connsiteY15" fmla="*/ 954065 h 2484203"/>
              <a:gd name="connsiteX16" fmla="*/ 2577517 w 4040868"/>
              <a:gd name="connsiteY16" fmla="*/ 1167400 h 2484203"/>
              <a:gd name="connsiteX17" fmla="*/ 1717591 w 4040868"/>
              <a:gd name="connsiteY17" fmla="*/ 1380395 h 2484203"/>
              <a:gd name="connsiteX18" fmla="*/ 1592853 w 4040868"/>
              <a:gd name="connsiteY18" fmla="*/ 503348 h 2484203"/>
              <a:gd name="connsiteX19" fmla="*/ 1642974 w 4040868"/>
              <a:gd name="connsiteY19" fmla="*/ 8510 h 2484203"/>
              <a:gd name="connsiteX20" fmla="*/ 0 w 4040868"/>
              <a:gd name="connsiteY20" fmla="*/ 0 h 2484203"/>
              <a:gd name="connsiteX21" fmla="*/ 285293 w 4040868"/>
              <a:gd name="connsiteY21" fmla="*/ 0 h 2484203"/>
              <a:gd name="connsiteX22" fmla="*/ 288683 w 4040868"/>
              <a:gd name="connsiteY22" fmla="*/ 23305 h 2484203"/>
              <a:gd name="connsiteX23" fmla="*/ 344260 w 4040868"/>
              <a:gd name="connsiteY23" fmla="*/ 111230 h 2484203"/>
              <a:gd name="connsiteX24" fmla="*/ 728339 w 4040868"/>
              <a:gd name="connsiteY24" fmla="*/ 1794 h 2484203"/>
              <a:gd name="connsiteX25" fmla="*/ 731070 w 4040868"/>
              <a:gd name="connsiteY25" fmla="*/ 0 h 2484203"/>
              <a:gd name="connsiteX26" fmla="*/ 1253365 w 4040868"/>
              <a:gd name="connsiteY26" fmla="*/ 0 h 2484203"/>
              <a:gd name="connsiteX27" fmla="*/ 1203261 w 4040868"/>
              <a:gd name="connsiteY27" fmla="*/ 30014 h 2484203"/>
              <a:gd name="connsiteX28" fmla="*/ 1045098 w 4040868"/>
              <a:gd name="connsiteY28" fmla="*/ 133945 h 2484203"/>
              <a:gd name="connsiteX29" fmla="*/ 185259 w 4040868"/>
              <a:gd name="connsiteY29" fmla="*/ 346999 h 2484203"/>
              <a:gd name="connsiteX30" fmla="*/ 8682 w 4040868"/>
              <a:gd name="connsiteY30" fmla="*/ 75030 h 24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40868" h="2484203">
                <a:moveTo>
                  <a:pt x="1639501" y="0"/>
                </a:moveTo>
                <a:lnTo>
                  <a:pt x="1927972" y="0"/>
                </a:lnTo>
                <a:lnTo>
                  <a:pt x="1936047" y="69832"/>
                </a:lnTo>
                <a:cubicBezTo>
                  <a:pt x="1941935" y="225592"/>
                  <a:pt x="1905398" y="399199"/>
                  <a:pt x="1871145" y="561938"/>
                </a:cubicBezTo>
                <a:cubicBezTo>
                  <a:pt x="1818675" y="811204"/>
                  <a:pt x="1764412" y="1068972"/>
                  <a:pt x="1876589" y="1144624"/>
                </a:cubicBezTo>
                <a:cubicBezTo>
                  <a:pt x="1988767" y="1220276"/>
                  <a:pt x="2207469" y="1073404"/>
                  <a:pt x="2418931" y="931295"/>
                </a:cubicBezTo>
                <a:cubicBezTo>
                  <a:pt x="2695019" y="745819"/>
                  <a:pt x="3007951" y="535602"/>
                  <a:pt x="3278854" y="718297"/>
                </a:cubicBezTo>
                <a:cubicBezTo>
                  <a:pt x="3549759" y="900994"/>
                  <a:pt x="3472126" y="1269896"/>
                  <a:pt x="3403625" y="1595367"/>
                </a:cubicBezTo>
                <a:cubicBezTo>
                  <a:pt x="3351132" y="1844684"/>
                  <a:pt x="3296911" y="2102481"/>
                  <a:pt x="3409135" y="2178165"/>
                </a:cubicBezTo>
                <a:cubicBezTo>
                  <a:pt x="3521360" y="2253848"/>
                  <a:pt x="3739918" y="2106880"/>
                  <a:pt x="3951362" y="1964825"/>
                </a:cubicBezTo>
                <a:lnTo>
                  <a:pt x="4040868" y="1907085"/>
                </a:lnTo>
                <a:lnTo>
                  <a:pt x="4040868" y="2245468"/>
                </a:lnTo>
                <a:lnTo>
                  <a:pt x="3897247" y="2338115"/>
                </a:lnTo>
                <a:cubicBezTo>
                  <a:pt x="3680078" y="2466935"/>
                  <a:pt x="3453297" y="2550946"/>
                  <a:pt x="3250168" y="2413957"/>
                </a:cubicBezTo>
                <a:cubicBezTo>
                  <a:pt x="2979295" y="2231282"/>
                  <a:pt x="3056854" y="1862273"/>
                  <a:pt x="3125358" y="1536797"/>
                </a:cubicBezTo>
                <a:cubicBezTo>
                  <a:pt x="3177820" y="1287528"/>
                  <a:pt x="3232077" y="1029749"/>
                  <a:pt x="3119853" y="954065"/>
                </a:cubicBezTo>
                <a:cubicBezTo>
                  <a:pt x="3007628" y="878381"/>
                  <a:pt x="2788984" y="1025298"/>
                  <a:pt x="2577517" y="1167400"/>
                </a:cubicBezTo>
                <a:cubicBezTo>
                  <a:pt x="2301431" y="1352887"/>
                  <a:pt x="1988500" y="1563095"/>
                  <a:pt x="1717591" y="1380395"/>
                </a:cubicBezTo>
                <a:cubicBezTo>
                  <a:pt x="1446683" y="1197696"/>
                  <a:pt x="1524354" y="828830"/>
                  <a:pt x="1592853" y="503348"/>
                </a:cubicBezTo>
                <a:cubicBezTo>
                  <a:pt x="1632232" y="316369"/>
                  <a:pt x="1672597" y="124625"/>
                  <a:pt x="1642974" y="8510"/>
                </a:cubicBezTo>
                <a:close/>
                <a:moveTo>
                  <a:pt x="0" y="0"/>
                </a:moveTo>
                <a:lnTo>
                  <a:pt x="285293" y="0"/>
                </a:lnTo>
                <a:lnTo>
                  <a:pt x="288683" y="23305"/>
                </a:lnTo>
                <a:cubicBezTo>
                  <a:pt x="298556" y="62009"/>
                  <a:pt x="316206" y="92310"/>
                  <a:pt x="344260" y="111230"/>
                </a:cubicBezTo>
                <a:cubicBezTo>
                  <a:pt x="428424" y="167989"/>
                  <a:pt x="572407" y="99511"/>
                  <a:pt x="728339" y="1794"/>
                </a:cubicBezTo>
                <a:lnTo>
                  <a:pt x="731070" y="0"/>
                </a:lnTo>
                <a:lnTo>
                  <a:pt x="1253365" y="0"/>
                </a:lnTo>
                <a:lnTo>
                  <a:pt x="1203261" y="30014"/>
                </a:lnTo>
                <a:cubicBezTo>
                  <a:pt x="1151276" y="62590"/>
                  <a:pt x="1097964" y="98419"/>
                  <a:pt x="1045098" y="133945"/>
                </a:cubicBezTo>
                <a:cubicBezTo>
                  <a:pt x="769005" y="319427"/>
                  <a:pt x="456124" y="529669"/>
                  <a:pt x="185259" y="346999"/>
                </a:cubicBezTo>
                <a:cubicBezTo>
                  <a:pt x="83685" y="278498"/>
                  <a:pt x="31110" y="183804"/>
                  <a:pt x="8682" y="7503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 w="15939" cap="flat">
            <a:noFill/>
            <a:prstDash val="solid"/>
            <a:miter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4" name="Gráfico 13">
            <a:extLst>
              <a:ext uri="{FF2B5EF4-FFF2-40B4-BE49-F238E27FC236}">
                <a16:creationId xmlns="" xmlns:a16="http://schemas.microsoft.com/office/drawing/2014/main" id="{39D0D1EA-36A7-6453-1FD4-3D8EDB9E3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0898"/>
          <a:stretch/>
        </p:blipFill>
        <p:spPr>
          <a:xfrm>
            <a:off x="0" y="2536372"/>
            <a:ext cx="2197076" cy="3717471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956C6AF7-C52F-0661-9756-4ACF5F53D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698171" y="691024"/>
            <a:ext cx="8795658" cy="5475954"/>
            <a:chOff x="1698171" y="691024"/>
            <a:chExt cx="8795658" cy="5475954"/>
          </a:xfrm>
        </p:grpSpPr>
        <p:grpSp>
          <p:nvGrpSpPr>
            <p:cNvPr id="6" name="Grupo 5">
              <a:extLst>
                <a:ext uri="{FF2B5EF4-FFF2-40B4-BE49-F238E27FC236}">
                  <a16:creationId xmlns="" xmlns:a16="http://schemas.microsoft.com/office/drawing/2014/main" id="{28E9A7E9-8102-96E8-3AFE-500CB362A1DC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8795658" cy="5475954"/>
              <a:chOff x="1466850" y="380320"/>
              <a:chExt cx="9258300" cy="5763985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="" xmlns:a16="http://schemas.microsoft.com/office/drawing/2014/main" id="{053ECDAF-8D46-3B38-8636-403A9D6E1AE5}"/>
                  </a:ext>
                </a:extLst>
              </p:cNvPr>
              <p:cNvSpPr/>
              <p:nvPr userDrawn="1"/>
            </p:nvSpPr>
            <p:spPr>
              <a:xfrm>
                <a:off x="1466850" y="875620"/>
                <a:ext cx="9258300" cy="526868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="" xmlns:a16="http://schemas.microsoft.com/office/drawing/2014/main" id="{CF9042C5-541D-EACD-1550-73F521EE58CE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9258300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="" xmlns:a16="http://schemas.microsoft.com/office/drawing/2014/main" id="{C316982B-45E5-11C7-13E9-FFB7118F3739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7" name="Elipse 6">
                <a:extLst>
                  <a:ext uri="{FF2B5EF4-FFF2-40B4-BE49-F238E27FC236}">
                    <a16:creationId xmlns="" xmlns:a16="http://schemas.microsoft.com/office/drawing/2014/main" id="{BAEAE856-A4AE-737F-5F25-C2D45CCF9350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="" xmlns:a16="http://schemas.microsoft.com/office/drawing/2014/main" id="{1869E9B6-7A5C-6135-A347-B48DCD6D4E3A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="" xmlns:a16="http://schemas.microsoft.com/office/drawing/2014/main" id="{04D07301-3180-6D7F-A1D1-2011E615007D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6326" y="1224098"/>
            <a:ext cx="8939349" cy="3717472"/>
          </a:xfrm>
        </p:spPr>
        <p:txBody>
          <a:bodyPr rtlCol="0" anchor="ctr">
            <a:noAutofit/>
          </a:bodyPr>
          <a:lstStyle>
            <a:lvl1pPr algn="ctr">
              <a:defRPr lang="es-ES" sz="60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CB0A1C84-853A-628A-A9BA-CA6C9B1A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460173" y="5017288"/>
            <a:ext cx="7271656" cy="6529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171" y="5017288"/>
            <a:ext cx="7271657" cy="652923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s-ES" sz="1800"/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7F2D7010-7DD7-3796-25B0-887F020FD7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="" xmlns:a16="http://schemas.microsoft.com/office/drawing/2014/main" id="{FE720C36-0F8D-D8C0-9900-9ABBBFF54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33416" y="1933575"/>
            <a:ext cx="5312664" cy="3661683"/>
          </a:xfrm>
          <a:prstGeom prst="roundRect">
            <a:avLst>
              <a:gd name="adj" fmla="val 9932"/>
            </a:avLst>
          </a:prstGeom>
          <a:solidFill>
            <a:schemeClr val="accent6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="" xmlns:a16="http://schemas.microsoft.com/office/drawing/2014/main" id="{6CA4DA47-F1FE-347F-D205-7E5F76A50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41350" y="1933575"/>
            <a:ext cx="5314950" cy="3661683"/>
          </a:xfrm>
          <a:prstGeom prst="roundRect">
            <a:avLst>
              <a:gd name="adj" fmla="val 9932"/>
            </a:avLst>
          </a:prstGeom>
          <a:solidFill>
            <a:schemeClr val="accent5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7AB85A72-D42C-6248-9886-01A284D0AE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576292"/>
            <a:ext cx="10907016" cy="922516"/>
          </a:xfrm>
        </p:spPr>
        <p:txBody>
          <a:bodyPr tIns="182880" rtlCol="0"/>
          <a:lstStyle>
            <a:lvl1pPr algn="l"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0C8E618-75F9-458D-3A62-1F2682AD9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1A417590-A410-1B88-C23B-74EA0E7EA5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contenido 2">
            <a:extLst>
              <a:ext uri="{FF2B5EF4-FFF2-40B4-BE49-F238E27FC236}">
                <a16:creationId xmlns="" xmlns:a16="http://schemas.microsoft.com/office/drawing/2014/main" id="{20C0BEF1-6AFB-D9F2-2B8C-DF15558CAB5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88999" y="2343150"/>
            <a:ext cx="4873446" cy="2994868"/>
          </a:xfrm>
        </p:spPr>
        <p:txBody>
          <a:bodyPr rtlCol="0"/>
          <a:lstStyle>
            <a:lvl1pPr marL="0" indent="0">
              <a:lnSpc>
                <a:spcPts val="1900"/>
              </a:lnSpc>
              <a:spcBef>
                <a:spcPts val="1000"/>
              </a:spcBef>
              <a:buNone/>
              <a:defRPr lang="es-ES" sz="1800"/>
            </a:lvl1pPr>
            <a:lvl2pPr marL="228600">
              <a:lnSpc>
                <a:spcPts val="1900"/>
              </a:lnSpc>
              <a:spcBef>
                <a:spcPts val="1000"/>
              </a:spcBef>
              <a:defRPr lang="es-ES" sz="1800"/>
            </a:lvl2pPr>
            <a:lvl3pPr marL="685800">
              <a:lnSpc>
                <a:spcPts val="1900"/>
              </a:lnSpc>
              <a:spcBef>
                <a:spcPts val="1000"/>
              </a:spcBef>
              <a:defRPr lang="es-ES" sz="1800"/>
            </a:lvl3pPr>
            <a:lvl4pPr marL="1143000">
              <a:lnSpc>
                <a:spcPts val="1900"/>
              </a:lnSpc>
              <a:spcBef>
                <a:spcPts val="1000"/>
              </a:spcBef>
              <a:defRPr lang="es-ES" sz="1800"/>
            </a:lvl4pPr>
            <a:lvl5pPr marL="1600200">
              <a:lnSpc>
                <a:spcPts val="1900"/>
              </a:lnSpc>
              <a:spcBef>
                <a:spcPts val="1000"/>
              </a:spcBef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="" xmlns:a16="http://schemas.microsoft.com/office/drawing/2014/main" id="{F9B32CC6-748C-4CAB-2EAB-F498EBD8B32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496321" y="2343150"/>
            <a:ext cx="4873446" cy="2990850"/>
          </a:xfrm>
        </p:spPr>
        <p:txBody>
          <a:bodyPr rtlCol="0"/>
          <a:lstStyle>
            <a:lvl1pPr marL="0" indent="0">
              <a:lnSpc>
                <a:spcPts val="1900"/>
              </a:lnSpc>
              <a:spcBef>
                <a:spcPts val="1000"/>
              </a:spcBef>
              <a:buNone/>
              <a:defRPr lang="es-ES" sz="1800"/>
            </a:lvl1pPr>
            <a:lvl2pPr marL="228600">
              <a:lnSpc>
                <a:spcPts val="1900"/>
              </a:lnSpc>
              <a:spcBef>
                <a:spcPts val="1000"/>
              </a:spcBef>
              <a:defRPr lang="es-ES" sz="1800"/>
            </a:lvl2pPr>
            <a:lvl3pPr marL="685800">
              <a:lnSpc>
                <a:spcPts val="1900"/>
              </a:lnSpc>
              <a:spcBef>
                <a:spcPts val="1000"/>
              </a:spcBef>
              <a:defRPr lang="es-ES" sz="1800"/>
            </a:lvl3pPr>
            <a:lvl4pPr marL="1143000">
              <a:lnSpc>
                <a:spcPts val="1900"/>
              </a:lnSpc>
              <a:spcBef>
                <a:spcPts val="1000"/>
              </a:spcBef>
              <a:defRPr lang="es-ES" sz="1800"/>
            </a:lvl4pPr>
            <a:lvl5pPr marL="1600200">
              <a:lnSpc>
                <a:spcPts val="1900"/>
              </a:lnSpc>
              <a:spcBef>
                <a:spcPts val="1000"/>
              </a:spcBef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4" name="Marcador de fecha 3">
            <a:extLst>
              <a:ext uri="{FF2B5EF4-FFF2-40B4-BE49-F238E27FC236}">
                <a16:creationId xmlns="" xmlns:a16="http://schemas.microsoft.com/office/drawing/2014/main" id="{95B39729-974D-AA19-321C-259F9E677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4A8BEE18-F4CD-4390-8A50-D281C8FADB29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15" name="Gráfico 14">
            <a:extLst>
              <a:ext uri="{FF2B5EF4-FFF2-40B4-BE49-F238E27FC236}">
                <a16:creationId xmlns="" xmlns:a16="http://schemas.microsoft.com/office/drawing/2014/main" id="{D0225ACC-FFD9-6B8F-F487-1D67910EA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="" xmlns:a16="http://schemas.microsoft.com/office/drawing/2014/main" id="{61D0E68D-DD6F-159D-E995-52C3D7D5E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FB0E3525-56EE-84A4-2487-4BBC37B43D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19" name="Marcador de número de diapositiva 5">
            <a:extLst>
              <a:ext uri="{FF2B5EF4-FFF2-40B4-BE49-F238E27FC236}">
                <a16:creationId xmlns="" xmlns:a16="http://schemas.microsoft.com/office/drawing/2014/main" id="{3F9CA93E-AA01-748E-065E-20F3E1A1A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0043D476-B609-7D5A-A9DF-7D73B31B1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>
                <a:solidFill>
                  <a:schemeClr val="tx1"/>
                </a:solidFill>
                <a:latin typeface="+mn-lt"/>
              </a:rPr>
              <a:t>ACTÚA</a:t>
            </a:r>
            <a:endParaRPr lang="es-ES" sz="17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089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7F2D7010-7DD7-3796-25B0-887F020FD7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="" xmlns:a16="http://schemas.microsoft.com/office/drawing/2014/main" id="{FE720C36-0F8D-D8C0-9900-9ABBBFF54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24824" y="1933575"/>
            <a:ext cx="3421255" cy="3661683"/>
          </a:xfrm>
          <a:prstGeom prst="roundRect">
            <a:avLst>
              <a:gd name="adj" fmla="val 9932"/>
            </a:avLst>
          </a:prstGeom>
          <a:solidFill>
            <a:schemeClr val="accent6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="" xmlns:a16="http://schemas.microsoft.com/office/drawing/2014/main" id="{6CA4DA47-F1FE-347F-D205-7E5F76A50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41349" y="1933575"/>
            <a:ext cx="7174103" cy="3661683"/>
          </a:xfrm>
          <a:prstGeom prst="roundRect">
            <a:avLst>
              <a:gd name="adj" fmla="val 9932"/>
            </a:avLst>
          </a:prstGeom>
          <a:solidFill>
            <a:schemeClr val="accent3"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48533775-BAF7-CC9D-D6AD-AD60D3BA9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50" y="576292"/>
            <a:ext cx="10907016" cy="922516"/>
          </a:xfrm>
        </p:spPr>
        <p:txBody>
          <a:bodyPr tIns="182880" rtlCol="0"/>
          <a:lstStyle>
            <a:lvl1pPr algn="l"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8998" y="2343150"/>
            <a:ext cx="6762631" cy="2994868"/>
          </a:xfrm>
        </p:spPr>
        <p:txBody>
          <a:bodyPr rtlCol="0"/>
          <a:lstStyle>
            <a:lvl1pPr marL="0" indent="0">
              <a:lnSpc>
                <a:spcPts val="1900"/>
              </a:lnSpc>
              <a:spcBef>
                <a:spcPts val="1000"/>
              </a:spcBef>
              <a:buNone/>
              <a:defRPr lang="es-ES" sz="1800"/>
            </a:lvl1pPr>
            <a:lvl2pPr marL="228600">
              <a:lnSpc>
                <a:spcPts val="1900"/>
              </a:lnSpc>
              <a:spcBef>
                <a:spcPts val="1000"/>
              </a:spcBef>
              <a:defRPr lang="es-ES" sz="1800"/>
            </a:lvl2pPr>
            <a:lvl3pPr marL="685800">
              <a:lnSpc>
                <a:spcPts val="1900"/>
              </a:lnSpc>
              <a:spcBef>
                <a:spcPts val="1000"/>
              </a:spcBef>
              <a:defRPr lang="es-ES" sz="1800"/>
            </a:lvl3pPr>
            <a:lvl4pPr marL="1143000">
              <a:lnSpc>
                <a:spcPts val="1900"/>
              </a:lnSpc>
              <a:spcBef>
                <a:spcPts val="1000"/>
              </a:spcBef>
              <a:defRPr lang="es-ES" sz="1800"/>
            </a:lvl4pPr>
            <a:lvl5pPr marL="1600200">
              <a:lnSpc>
                <a:spcPts val="1900"/>
              </a:lnSpc>
              <a:spcBef>
                <a:spcPts val="1000"/>
              </a:spcBef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="" xmlns:a16="http://schemas.microsoft.com/office/drawing/2014/main" id="{EEF67B58-AA53-B48D-DD97-72B3116B22D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96275" y="2343150"/>
            <a:ext cx="3062967" cy="2990850"/>
          </a:xfrm>
        </p:spPr>
        <p:txBody>
          <a:bodyPr rtlCol="0"/>
          <a:lstStyle>
            <a:lvl1pPr>
              <a:lnSpc>
                <a:spcPts val="1900"/>
              </a:lnSpc>
              <a:defRPr lang="es-ES" sz="1800"/>
            </a:lvl1pPr>
            <a:lvl2pPr>
              <a:lnSpc>
                <a:spcPts val="1900"/>
              </a:lnSpc>
              <a:defRPr lang="es-ES" sz="1800"/>
            </a:lvl2pPr>
            <a:lvl3pPr>
              <a:lnSpc>
                <a:spcPts val="1900"/>
              </a:lnSpc>
              <a:defRPr lang="es-ES" sz="1800"/>
            </a:lvl3pPr>
            <a:lvl4pPr>
              <a:lnSpc>
                <a:spcPts val="1900"/>
              </a:lnSpc>
              <a:defRPr lang="es-ES" sz="1800"/>
            </a:lvl4pPr>
            <a:lvl5pPr>
              <a:lnSpc>
                <a:spcPts val="1900"/>
              </a:lnSpc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7E94BBE0-379D-0165-CAC7-1F8B11D76D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="" xmlns:a16="http://schemas.microsoft.com/office/drawing/2014/main" id="{F202F7C8-DEF9-7613-2C2E-1BE67CDD0A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arcador de fecha 3">
            <a:extLst>
              <a:ext uri="{FF2B5EF4-FFF2-40B4-BE49-F238E27FC236}">
                <a16:creationId xmlns="" xmlns:a16="http://schemas.microsoft.com/office/drawing/2014/main" id="{160EE65A-711D-F38D-9188-D4EAE0031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C68CF961-DDC8-456C-9171-0C33E6F8F064}" type="datetime1">
              <a:rPr lang="en-US" smtClean="0"/>
              <a:pPr/>
              <a:t>10/24/2025</a:t>
            </a:fld>
            <a:endParaRPr lang="en-US" dirty="0"/>
          </a:p>
        </p:txBody>
      </p:sp>
      <p:pic>
        <p:nvPicPr>
          <p:cNvPr id="18" name="Gráfico 17">
            <a:extLst>
              <a:ext uri="{FF2B5EF4-FFF2-40B4-BE49-F238E27FC236}">
                <a16:creationId xmlns="" xmlns:a16="http://schemas.microsoft.com/office/drawing/2014/main" id="{528D3B9C-A39A-B7F4-9EF1-8DACD6392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="" xmlns:a16="http://schemas.microsoft.com/office/drawing/2014/main" id="{025BC426-76D2-E6A7-7ACC-B430676DC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="" xmlns:a16="http://schemas.microsoft.com/office/drawing/2014/main" id="{BEC2F84A-080B-721D-C47A-BA27BCE90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21" name="Marcador de número de diapositiva 5">
            <a:extLst>
              <a:ext uri="{FF2B5EF4-FFF2-40B4-BE49-F238E27FC236}">
                <a16:creationId xmlns="" xmlns:a16="http://schemas.microsoft.com/office/drawing/2014/main" id="{AEAD915F-02B9-E376-AEE8-C9188A70E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2991E374-28A1-DAB0-74F1-E14DD4733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 dirty="0">
                <a:solidFill>
                  <a:schemeClr val="tx1"/>
                </a:solidFill>
                <a:latin typeface="+mn-lt"/>
              </a:rPr>
              <a:t>ACTÚA</a:t>
            </a:r>
          </a:p>
        </p:txBody>
      </p:sp>
    </p:spTree>
    <p:extLst>
      <p:ext uri="{BB962C8B-B14F-4D97-AF65-F5344CB8AC3E}">
        <p14:creationId xmlns:p14="http://schemas.microsoft.com/office/powerpoint/2010/main" val="49354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EA41A884-237A-64B6-32E7-217992605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36550" y="327025"/>
            <a:ext cx="11518900" cy="5561466"/>
          </a:xfrm>
          <a:prstGeom prst="roundRect">
            <a:avLst>
              <a:gd name="adj" fmla="val 192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245F31-81CB-7608-A735-BE1B508EC0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349" y="403224"/>
            <a:ext cx="5946389" cy="2219552"/>
          </a:xfrm>
        </p:spPr>
        <p:txBody>
          <a:bodyPr rtlCol="0" anchor="b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="" xmlns:a16="http://schemas.microsoft.com/office/drawing/2014/main" id="{25D911D6-AEFE-1CA4-D41D-B9157575E4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349" y="2884714"/>
            <a:ext cx="5946389" cy="1997530"/>
          </a:xfrm>
        </p:spPr>
        <p:txBody>
          <a:bodyPr rtlCol="0"/>
          <a:lstStyle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1pPr>
            <a:lvl2pPr marL="7429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2pPr>
            <a:lvl3pPr marL="12001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3pPr>
            <a:lvl4pPr marL="16573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4pPr>
            <a:lvl5pPr marL="2114550" indent="-285750">
              <a:lnSpc>
                <a:spcPts val="1900"/>
              </a:lnSpc>
              <a:buFont typeface="Arial" panose="020B0604020202020204" pitchFamily="34" charset="0"/>
              <a:buChar char="•"/>
              <a:defRPr lang="es-ES" sz="180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C9D8C8DC-9BBB-5079-F2BB-7AFCEF6C3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357061" y="1320978"/>
            <a:ext cx="3550424" cy="3561705"/>
            <a:chOff x="1698171" y="691024"/>
            <a:chExt cx="3550424" cy="3561705"/>
          </a:xfrm>
        </p:grpSpPr>
        <p:grpSp>
          <p:nvGrpSpPr>
            <p:cNvPr id="17" name="Grupo 16">
              <a:extLst>
                <a:ext uri="{FF2B5EF4-FFF2-40B4-BE49-F238E27FC236}">
                  <a16:creationId xmlns="" xmlns:a16="http://schemas.microsoft.com/office/drawing/2014/main" id="{58853234-6427-C6E9-934B-8E3D20680399}"/>
                </a:ext>
              </a:extLst>
            </p:cNvPr>
            <p:cNvGrpSpPr/>
            <p:nvPr userDrawn="1"/>
          </p:nvGrpSpPr>
          <p:grpSpPr>
            <a:xfrm>
              <a:off x="1698171" y="691024"/>
              <a:ext cx="3550424" cy="3561705"/>
              <a:chOff x="1466850" y="380319"/>
              <a:chExt cx="3737172" cy="3749048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="" xmlns:a16="http://schemas.microsoft.com/office/drawing/2014/main" id="{24A333EF-A4E5-C14C-30ED-1D0431BF42BD}"/>
                  </a:ext>
                </a:extLst>
              </p:cNvPr>
              <p:cNvSpPr/>
              <p:nvPr userDrawn="1"/>
            </p:nvSpPr>
            <p:spPr>
              <a:xfrm>
                <a:off x="1466850" y="875621"/>
                <a:ext cx="3737172" cy="325374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="" xmlns:a16="http://schemas.microsoft.com/office/drawing/2014/main" id="{E7DA7D0A-FCD9-8D61-7756-4D154DAE693F}"/>
                  </a:ext>
                </a:extLst>
              </p:cNvPr>
              <p:cNvSpPr/>
              <p:nvPr userDrawn="1"/>
            </p:nvSpPr>
            <p:spPr>
              <a:xfrm>
                <a:off x="1466850" y="380320"/>
                <a:ext cx="3737172" cy="495301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  <p:grpSp>
          <p:nvGrpSpPr>
            <p:cNvPr id="18" name="Grupo 17">
              <a:extLst>
                <a:ext uri="{FF2B5EF4-FFF2-40B4-BE49-F238E27FC236}">
                  <a16:creationId xmlns="" xmlns:a16="http://schemas.microsoft.com/office/drawing/2014/main" id="{FAAD6121-8E16-380C-3CEE-AA15587ABCCA}"/>
                </a:ext>
              </a:extLst>
            </p:cNvPr>
            <p:cNvGrpSpPr/>
            <p:nvPr userDrawn="1"/>
          </p:nvGrpSpPr>
          <p:grpSpPr>
            <a:xfrm>
              <a:off x="1839686" y="815293"/>
              <a:ext cx="810985" cy="212272"/>
              <a:chOff x="1883229" y="800099"/>
              <a:chExt cx="810985" cy="212272"/>
            </a:xfrm>
          </p:grpSpPr>
          <p:sp>
            <p:nvSpPr>
              <p:cNvPr id="19" name="Elipse 18">
                <a:extLst>
                  <a:ext uri="{FF2B5EF4-FFF2-40B4-BE49-F238E27FC236}">
                    <a16:creationId xmlns="" xmlns:a16="http://schemas.microsoft.com/office/drawing/2014/main" id="{FB5606C5-9513-E7A1-2E78-26147F563805}"/>
                  </a:ext>
                </a:extLst>
              </p:cNvPr>
              <p:cNvSpPr/>
              <p:nvPr userDrawn="1"/>
            </p:nvSpPr>
            <p:spPr>
              <a:xfrm>
                <a:off x="1883229" y="800100"/>
                <a:ext cx="212271" cy="21227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0" name="Elipse 19">
                <a:extLst>
                  <a:ext uri="{FF2B5EF4-FFF2-40B4-BE49-F238E27FC236}">
                    <a16:creationId xmlns="" xmlns:a16="http://schemas.microsoft.com/office/drawing/2014/main" id="{57FCFA69-6517-C9E2-41E5-851F0B39E300}"/>
                  </a:ext>
                </a:extLst>
              </p:cNvPr>
              <p:cNvSpPr/>
              <p:nvPr userDrawn="1"/>
            </p:nvSpPr>
            <p:spPr>
              <a:xfrm>
                <a:off x="2182586" y="800100"/>
                <a:ext cx="212271" cy="21227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="" xmlns:a16="http://schemas.microsoft.com/office/drawing/2014/main" id="{71DB0373-9CE8-0C17-DC5D-A761A9680A74}"/>
                  </a:ext>
                </a:extLst>
              </p:cNvPr>
              <p:cNvSpPr/>
              <p:nvPr userDrawn="1"/>
            </p:nvSpPr>
            <p:spPr>
              <a:xfrm>
                <a:off x="2481943" y="800099"/>
                <a:ext cx="212271" cy="21227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</a:lstStyle>
              <a:p>
                <a:pPr algn="ctr" rtl="0"/>
                <a:endParaRPr lang="es-ES" dirty="0"/>
              </a:p>
            </p:txBody>
          </p:sp>
        </p:grpSp>
      </p:grp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208C6DE-C3F7-D9D8-5020-CC917762A3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26629"/>
            <a:ext cx="12192000" cy="6313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BAD6D2E6-00C3-DFC4-E3CC-F7667A4CF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26629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>
            <a:extLst>
              <a:ext uri="{FF2B5EF4-FFF2-40B4-BE49-F238E27FC236}">
                <a16:creationId xmlns="" xmlns:a16="http://schemas.microsoft.com/office/drawing/2014/main" id="{A1250816-70E6-472B-5427-B70F06897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42011" y="6405154"/>
            <a:ext cx="274320" cy="27432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="" xmlns:a16="http://schemas.microsoft.com/office/drawing/2014/main" id="{843018F2-43DC-265A-AC49-91D41C8BF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168948" y="6405154"/>
            <a:ext cx="274320" cy="27432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="" xmlns:a16="http://schemas.microsoft.com/office/drawing/2014/main" id="{42402DB9-1860-2811-AF1D-2D4273F21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3558" t="13558" r="13558" b="13558"/>
          <a:stretch/>
        </p:blipFill>
        <p:spPr>
          <a:xfrm>
            <a:off x="8795884" y="6405154"/>
            <a:ext cx="274320" cy="274320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="" xmlns:a16="http://schemas.microsoft.com/office/drawing/2014/main" id="{62D499E7-F68F-77A3-7384-16F7358B1F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77033" y="1809865"/>
            <a:ext cx="3520440" cy="3063240"/>
          </a:xfrm>
          <a:ln w="38100">
            <a:noFill/>
          </a:ln>
        </p:spPr>
        <p:txBody>
          <a:bodyPr rtlCol="0"/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12" name="Marcador de fecha 3">
            <a:extLst>
              <a:ext uri="{FF2B5EF4-FFF2-40B4-BE49-F238E27FC236}">
                <a16:creationId xmlns="" xmlns:a16="http://schemas.microsoft.com/office/drawing/2014/main" id="{3215DAD2-571F-6D7B-15E5-224268BDE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>
                <a:solidFill>
                  <a:schemeClr val="tx1"/>
                </a:solidFill>
                <a:latin typeface="+mj-lt"/>
              </a:defRPr>
            </a:lvl1pPr>
          </a:lstStyle>
          <a:p>
            <a:fld id="{6CA8E833-F4B0-41E9-B422-80AC6AAB43E5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FE724EE9-07D6-911A-3D7F-82EBAF560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1001" y="6352731"/>
            <a:ext cx="1306286" cy="397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lvl="0" algn="ctr" rtl="0"/>
            <a:r>
              <a:rPr lang="es-ES" sz="1700" b="1" dirty="0">
                <a:solidFill>
                  <a:schemeClr val="tx1"/>
                </a:solidFill>
                <a:latin typeface="+mn-lt"/>
              </a:rPr>
              <a:t>ACTÚA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="" xmlns:a16="http://schemas.microsoft.com/office/drawing/2014/main" id="{6DE1CF9C-D85F-CED5-1FFF-902538AAD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  <a:prstGeom prst="rect">
            <a:avLst/>
          </a:prstGeom>
        </p:spPr>
        <p:txBody>
          <a:bodyPr vert="horz" lIns="91440" tIns="91440" rIns="91440" bIns="45720" rtlCol="0" anchor="ctr"/>
          <a:lstStyle>
            <a:lvl1pPr algn="ctr">
              <a:defRPr lang="es-ES" sz="1700" smtClean="0">
                <a:solidFill>
                  <a:schemeClr val="tx1"/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6CD2E6-FCE9-42A5-9011-8841F51523E2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0" r:id="rId2"/>
    <p:sldLayoutId id="2147483672" r:id="rId3"/>
    <p:sldLayoutId id="2147483673" r:id="rId4"/>
    <p:sldLayoutId id="2147483674" r:id="rId5"/>
    <p:sldLayoutId id="2147483649" r:id="rId6"/>
    <p:sldLayoutId id="2147483675" r:id="rId7"/>
    <p:sldLayoutId id="2147483676" r:id="rId8"/>
    <p:sldLayoutId id="2147483664" r:id="rId9"/>
    <p:sldLayoutId id="2147483677" r:id="rId10"/>
    <p:sldLayoutId id="2147483678" r:id="rId11"/>
    <p:sldLayoutId id="2147483681" r:id="rId12"/>
    <p:sldLayoutId id="2147483679" r:id="rId13"/>
    <p:sldLayoutId id="2147483662" r:id="rId14"/>
    <p:sldLayoutId id="2147483655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686" y="1209643"/>
            <a:ext cx="8508273" cy="3332377"/>
          </a:xfrm>
        </p:spPr>
        <p:txBody>
          <a:bodyPr rtlCol="0"/>
          <a:lstStyle>
            <a:defPPr>
              <a:defRPr lang="es-ES"/>
            </a:defPPr>
          </a:lstStyle>
          <a:p>
            <a:r>
              <a:rPr lang="es-MX" dirty="0"/>
              <a:t>Construcción del proyecto de vida: elección profesional 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447737" y="4723597"/>
            <a:ext cx="4646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EXAMEN DE PERIODO</a:t>
            </a:r>
          </a:p>
          <a:p>
            <a:r>
              <a:rPr lang="es-MX" sz="3200" b="1" dirty="0" smtClean="0"/>
              <a:t>ENTREGA OCTUBRE 31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CAE1B20-B84E-B97D-D310-4F7D2051C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50">
            <a:extLst>
              <a:ext uri="{FF2B5EF4-FFF2-40B4-BE49-F238E27FC236}">
                <a16:creationId xmlns="" xmlns:a16="http://schemas.microsoft.com/office/drawing/2014/main" id="{DFDB244A-005C-6F8D-66C0-8FEC1C2C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44" y="841808"/>
            <a:ext cx="6712153" cy="4012867"/>
          </a:xfrm>
        </p:spPr>
        <p:txBody>
          <a:bodyPr rtlCol="0" anchor="t"/>
          <a:lstStyle>
            <a:defPPr>
              <a:defRPr lang="es-ES"/>
            </a:defPPr>
          </a:lstStyle>
          <a:p>
            <a:pPr algn="l"/>
            <a:r>
              <a:rPr lang="es-ES" sz="1200" dirty="0"/>
              <a:t/>
            </a:r>
            <a:br>
              <a:rPr lang="es-ES" sz="1200" dirty="0"/>
            </a:br>
            <a:endParaRPr lang="es-ES" sz="1200" dirty="0"/>
          </a:p>
        </p:txBody>
      </p:sp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55BAB6BD-94E9-7C1F-8DA3-886D17143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784" y="4854677"/>
            <a:ext cx="6008915" cy="652923"/>
          </a:xfrm>
        </p:spPr>
        <p:txBody>
          <a:bodyPr rtlCol="0"/>
          <a:lstStyle>
            <a:defPPr>
              <a:defRPr lang="es-ES"/>
            </a:defPPr>
          </a:lstStyle>
          <a:p>
            <a:endParaRPr lang="es-CO" dirty="0"/>
          </a:p>
          <a:p>
            <a:r>
              <a:rPr lang="es-CO" dirty="0"/>
              <a:t>VALORES: Es un principio puesto en práctica que norma la conducta y da forma al carácter </a:t>
            </a:r>
          </a:p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90DC3E2-3FEC-8A84-BE01-A3F7FACB7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C13F0629-AC58-4811-84D9-04C360A38CE4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79269E9-7B59-F78B-E77B-611091423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10</a:t>
            </a:fld>
            <a:endParaRPr lang="es-ES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0207A9E-E4DC-2DA9-2EEC-9DDB232DF1C5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>
            <a:fillRect/>
          </a:stretch>
        </p:blipFill>
        <p:spPr bwMode="auto">
          <a:xfrm>
            <a:off x="7481871" y="841807"/>
            <a:ext cx="4324485" cy="49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8942408D-5D19-49C8-6697-352D21BE10E8}"/>
              </a:ext>
            </a:extLst>
          </p:cNvPr>
          <p:cNvSpPr txBox="1"/>
          <p:nvPr/>
        </p:nvSpPr>
        <p:spPr>
          <a:xfrm>
            <a:off x="400883" y="859509"/>
            <a:ext cx="6696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dirty="0"/>
          </a:p>
          <a:p>
            <a:endParaRPr lang="es-CO" sz="1800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FA7178AA-325E-418E-C70D-53A74A484A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95" t="7529" r="2718"/>
          <a:stretch>
            <a:fillRect/>
          </a:stretch>
        </p:blipFill>
        <p:spPr>
          <a:xfrm>
            <a:off x="383164" y="795383"/>
            <a:ext cx="6712153" cy="14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048" t="49498" r="5019" b="4863"/>
          <a:stretch/>
        </p:blipFill>
        <p:spPr>
          <a:xfrm>
            <a:off x="1974120" y="1592694"/>
            <a:ext cx="8583043" cy="39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1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652607-79F4-9A91-3A0B-429BDED9C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173" y="1224098"/>
            <a:ext cx="7271656" cy="3717472"/>
          </a:xfrm>
        </p:spPr>
        <p:txBody>
          <a:bodyPr rtlCol="0" anchor="t"/>
          <a:lstStyle>
            <a:defPPr>
              <a:defRPr lang="es-ES"/>
            </a:defPPr>
          </a:lstStyle>
          <a:p>
            <a:pPr algn="l"/>
            <a:r>
              <a:rPr lang="es-MX" sz="3200" dirty="0"/>
              <a:t>Emocional</a:t>
            </a:r>
            <a:br>
              <a:rPr lang="es-MX" sz="3200" dirty="0"/>
            </a:br>
            <a:r>
              <a:rPr lang="es-MX" sz="3200" dirty="0"/>
              <a:t>Social</a:t>
            </a:r>
            <a:br>
              <a:rPr lang="es-MX" sz="3200" dirty="0"/>
            </a:br>
            <a:r>
              <a:rPr lang="es-MX" sz="3200" dirty="0"/>
              <a:t>Espiritual</a:t>
            </a:r>
            <a:br>
              <a:rPr lang="es-MX" sz="3200" dirty="0"/>
            </a:br>
            <a:r>
              <a:rPr lang="es-MX" sz="3200" dirty="0"/>
              <a:t>Física</a:t>
            </a:r>
            <a:br>
              <a:rPr lang="es-MX" sz="3200" dirty="0"/>
            </a:br>
            <a:r>
              <a:rPr lang="es-MX" sz="3200" dirty="0"/>
              <a:t>Intelectual</a:t>
            </a:r>
            <a:br>
              <a:rPr lang="es-MX" sz="3200" dirty="0"/>
            </a:br>
            <a:r>
              <a:rPr lang="es-MX" sz="3200" dirty="0"/>
              <a:t>Financiera</a:t>
            </a:r>
            <a:br>
              <a:rPr lang="es-MX" sz="3200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CAE2AC3F-3A0B-14BC-D93E-2AF099DC2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171" y="5017288"/>
            <a:ext cx="7271657" cy="652923"/>
          </a:xfrm>
        </p:spPr>
        <p:txBody>
          <a:bodyPr rtlCol="0"/>
          <a:lstStyle>
            <a:defPPr>
              <a:defRPr lang="es-ES"/>
            </a:defPPr>
          </a:lstStyle>
          <a:p>
            <a:r>
              <a:rPr lang="es-MX" sz="4400" dirty="0"/>
              <a:t>Dimensiones 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42925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12" y="2731109"/>
            <a:ext cx="4269017" cy="2109186"/>
          </a:xfrm>
        </p:spPr>
        <p:txBody>
          <a:bodyPr rtlCol="0" anchor="t"/>
          <a:lstStyle>
            <a:defPPr>
              <a:defRPr lang="es-ES"/>
            </a:defPPr>
          </a:lstStyle>
          <a:p>
            <a:pPr rtl="0"/>
            <a:r>
              <a:rPr lang="es-ES" sz="2400" dirty="0"/>
              <a:t>Dimensión emocional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22" name="Marcador de contenido 18">
            <a:extLst>
              <a:ext uri="{FF2B5EF4-FFF2-40B4-BE49-F238E27FC236}">
                <a16:creationId xmlns="" xmlns:a16="http://schemas.microsoft.com/office/drawing/2014/main" id="{633087BA-06D0-6FB3-6A93-C3860A595F9E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600315332"/>
              </p:ext>
            </p:extLst>
          </p:nvPr>
        </p:nvGraphicFramePr>
        <p:xfrm>
          <a:off x="4944533" y="1226820"/>
          <a:ext cx="6846655" cy="42173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01093">
                  <a:extLst>
                    <a:ext uri="{9D8B030D-6E8A-4147-A177-3AD203B41FA5}">
                      <a16:colId xmlns="" xmlns:a16="http://schemas.microsoft.com/office/drawing/2014/main" val="1556557901"/>
                    </a:ext>
                  </a:extLst>
                </a:gridCol>
                <a:gridCol w="3545562">
                  <a:extLst>
                    <a:ext uri="{9D8B030D-6E8A-4147-A177-3AD203B41FA5}">
                      <a16:colId xmlns="" xmlns:a16="http://schemas.microsoft.com/office/drawing/2014/main" val="3936393425"/>
                    </a:ext>
                  </a:extLst>
                </a:gridCol>
              </a:tblGrid>
              <a:tr h="843462">
                <a:tc>
                  <a:txBody>
                    <a:bodyPr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 noProof="0" dirty="0"/>
                        <a:t>Identifique su realidad hoy</a:t>
                      </a:r>
                    </a:p>
                    <a:p>
                      <a:pPr algn="ctr" rtl="0"/>
                      <a:r>
                        <a:rPr lang="es-ES" noProof="0" dirty="0"/>
                        <a:t>Medida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 noProof="0" dirty="0"/>
                        <a:t>Defina su mañana deseable</a:t>
                      </a:r>
                    </a:p>
                    <a:p>
                      <a:pPr algn="ctr" rtl="0"/>
                      <a:r>
                        <a:rPr lang="es-ES" noProof="0" dirty="0"/>
                        <a:t>Logrado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96357397"/>
                  </a:ext>
                </a:extLst>
              </a:tr>
              <a:tr h="3373848">
                <a:tc>
                  <a:txBody>
                    <a:bodyPr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endParaRPr lang="es-E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6408975"/>
                  </a:ext>
                </a:extLst>
              </a:tr>
            </a:tbl>
          </a:graphicData>
        </a:graphic>
      </p:graphicFrame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C7EC9EA-CA40-8DD2-CC9E-F1960418B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D98B065F-C9B1-4E46-BDD7-AB6D43C95254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81FA6FEA-8A53-A674-4C2A-2B552C959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13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4ADDD2C-D9D2-072D-EBC6-0F1C630EB4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89" r="2688"/>
          <a:stretch>
            <a:fillRect/>
          </a:stretch>
        </p:blipFill>
        <p:spPr>
          <a:xfrm>
            <a:off x="400812" y="3107268"/>
            <a:ext cx="4154255" cy="234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350" y="530572"/>
            <a:ext cx="10907016" cy="680711"/>
          </a:xfrm>
        </p:spPr>
        <p:txBody>
          <a:bodyPr/>
          <a:lstStyle/>
          <a:p>
            <a:r>
              <a:rPr lang="es-MX" dirty="0" smtClean="0"/>
              <a:t>EJEMPLO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95" y="1211283"/>
            <a:ext cx="8559526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1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EB4F4095-BDED-C078-22D5-1BF1E3AA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990005"/>
            <a:ext cx="10907016" cy="922516"/>
          </a:xfrm>
        </p:spPr>
        <p:txBody>
          <a:bodyPr rtlCol="0"/>
          <a:lstStyle>
            <a:defPPr>
              <a:defRPr lang="es-ES"/>
            </a:defPPr>
          </a:lstStyle>
          <a:p>
            <a:r>
              <a:rPr lang="es-MX" dirty="0"/>
              <a:t>Dimensión Social</a:t>
            </a:r>
            <a:endParaRPr lang="es-ES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="" xmlns:a16="http://schemas.microsoft.com/office/drawing/2014/main" id="{F0CDE926-4A9E-9DAF-2E81-53F0A37B8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1" y="2861733"/>
            <a:ext cx="3920066" cy="2895600"/>
          </a:xfrm>
          <a:prstGeom prst="rect">
            <a:avLst/>
          </a:prstGeom>
        </p:spPr>
      </p:pic>
      <p:graphicFrame>
        <p:nvGraphicFramePr>
          <p:cNvPr id="7" name="Marcador de posición de tabla 6">
            <a:extLst>
              <a:ext uri="{FF2B5EF4-FFF2-40B4-BE49-F238E27FC236}">
                <a16:creationId xmlns="" xmlns:a16="http://schemas.microsoft.com/office/drawing/2014/main" id="{7416ADBF-875D-EDDB-76FB-AF4E0669E5BD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649274919"/>
              </p:ext>
            </p:extLst>
          </p:nvPr>
        </p:nvGraphicFramePr>
        <p:xfrm>
          <a:off x="4758267" y="2624668"/>
          <a:ext cx="7078133" cy="324332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39066">
                  <a:extLst>
                    <a:ext uri="{9D8B030D-6E8A-4147-A177-3AD203B41FA5}">
                      <a16:colId xmlns="" xmlns:a16="http://schemas.microsoft.com/office/drawing/2014/main" val="816875032"/>
                    </a:ext>
                  </a:extLst>
                </a:gridCol>
                <a:gridCol w="3539067">
                  <a:extLst>
                    <a:ext uri="{9D8B030D-6E8A-4147-A177-3AD203B41FA5}">
                      <a16:colId xmlns="" xmlns:a16="http://schemas.microsoft.com/office/drawing/2014/main" val="3244472403"/>
                    </a:ext>
                  </a:extLst>
                </a:gridCol>
              </a:tblGrid>
              <a:tr h="659703">
                <a:tc>
                  <a:txBody>
                    <a:bodyPr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 sz="1600" noProof="0" dirty="0"/>
                        <a:t>Identifique su realidad hoy</a:t>
                      </a:r>
                    </a:p>
                    <a:p>
                      <a:pPr algn="ctr" rtl="0"/>
                      <a:r>
                        <a:rPr lang="es-ES" sz="1600" noProof="0" dirty="0"/>
                        <a:t>Medida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r>
                        <a:rPr lang="es-ES" sz="1600" noProof="0" dirty="0"/>
                        <a:t>Defina su mañana deseable</a:t>
                      </a:r>
                    </a:p>
                    <a:p>
                      <a:pPr algn="ctr" rtl="0"/>
                      <a:r>
                        <a:rPr lang="es-ES" sz="1600" noProof="0" dirty="0"/>
                        <a:t>Logrado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91513643"/>
                  </a:ext>
                </a:extLst>
              </a:tr>
              <a:tr h="2583624">
                <a:tc>
                  <a:txBody>
                    <a:bodyPr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endParaRPr lang="es-ES" sz="160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es-ES"/>
                      </a:defPPr>
                    </a:lstStyle>
                    <a:p>
                      <a:pPr algn="ctr" rtl="0"/>
                      <a:endParaRPr lang="es-E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40037886"/>
                  </a:ext>
                </a:extLst>
              </a:tr>
            </a:tbl>
          </a:graphicData>
        </a:graphic>
      </p:graphicFrame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3C5BE5-8D0B-3508-2011-1575B2405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FEB23FAD-F931-4FAD-8A0E-322CA0A966DA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1531C35-FB2E-F9F7-8D1E-64ACCC0E7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13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350" y="530572"/>
            <a:ext cx="10907016" cy="716337"/>
          </a:xfrm>
        </p:spPr>
        <p:txBody>
          <a:bodyPr/>
          <a:lstStyle/>
          <a:p>
            <a:r>
              <a:rPr lang="es-MX" dirty="0" smtClean="0"/>
              <a:t>EJEMPLO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9217" t="12918" r="-1914" b="22946"/>
          <a:stretch/>
        </p:blipFill>
        <p:spPr>
          <a:xfrm>
            <a:off x="1662545" y="1151907"/>
            <a:ext cx="8205850" cy="450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37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CBB9EEEB-17BB-C5D5-CDC9-3494B472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76292"/>
            <a:ext cx="10907016" cy="922516"/>
          </a:xfrm>
        </p:spPr>
        <p:txBody>
          <a:bodyPr rtlCol="0"/>
          <a:lstStyle>
            <a:defPPr>
              <a:defRPr lang="es-ES"/>
            </a:defPPr>
          </a:lstStyle>
          <a:p>
            <a:r>
              <a:rPr lang="es-MX" dirty="0"/>
              <a:t>Dimensión Espiritual</a:t>
            </a:r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="" xmlns:a16="http://schemas.microsoft.com/office/drawing/2014/main" id="{81311EDE-BE57-40E6-84BF-7D30B675B1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89894700"/>
              </p:ext>
            </p:extLst>
          </p:nvPr>
        </p:nvGraphicFramePr>
        <p:xfrm>
          <a:off x="641349" y="1981200"/>
          <a:ext cx="7173384" cy="3749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86692">
                  <a:extLst>
                    <a:ext uri="{9D8B030D-6E8A-4147-A177-3AD203B41FA5}">
                      <a16:colId xmlns="" xmlns:a16="http://schemas.microsoft.com/office/drawing/2014/main" val="3252391098"/>
                    </a:ext>
                  </a:extLst>
                </a:gridCol>
                <a:gridCol w="3586692">
                  <a:extLst>
                    <a:ext uri="{9D8B030D-6E8A-4147-A177-3AD203B41FA5}">
                      <a16:colId xmlns="" xmlns:a16="http://schemas.microsoft.com/office/drawing/2014/main" val="3228149446"/>
                    </a:ext>
                  </a:extLst>
                </a:gridCol>
              </a:tblGrid>
              <a:tr h="211666"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/>
                        <a:t>Identifique su realidad hoy</a:t>
                      </a:r>
                    </a:p>
                    <a:p>
                      <a:pPr algn="ctr" rtl="0"/>
                      <a:r>
                        <a:rPr lang="es-ES" sz="1800" noProof="0" dirty="0"/>
                        <a:t>Medida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/>
                        <a:t>Defina su mañana deseable</a:t>
                      </a:r>
                    </a:p>
                    <a:p>
                      <a:pPr algn="ctr" rtl="0"/>
                      <a:r>
                        <a:rPr lang="es-ES" sz="1800" noProof="0" dirty="0"/>
                        <a:t>Logrado</a:t>
                      </a:r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5790052"/>
                  </a:ext>
                </a:extLst>
              </a:tr>
              <a:tr h="1119374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7067146"/>
                  </a:ext>
                </a:extLst>
              </a:tr>
            </a:tbl>
          </a:graphicData>
        </a:graphic>
      </p:graphicFrame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A32C135-A7AC-32CB-237C-66CCE1BD354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96275" y="2343150"/>
            <a:ext cx="3062967" cy="2990850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F08C6CB-8C13-0D9E-C7C6-7AB878D12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41C669EE-36A8-4EB3-9E10-8B4CBE480D1E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31666D3-AEBC-3481-2B8F-AB51BE393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17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8F25EF7-3949-E78C-3DDB-4E8DCE4BE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267" y="1981200"/>
            <a:ext cx="3361099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350" y="530572"/>
            <a:ext cx="10907016" cy="418299"/>
          </a:xfrm>
        </p:spPr>
        <p:txBody>
          <a:bodyPr/>
          <a:lstStyle/>
          <a:p>
            <a:r>
              <a:rPr lang="es-MX" dirty="0" smtClean="0"/>
              <a:t>EJEMPLO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1791" t="13997" r="3141" b="23658"/>
          <a:stretch/>
        </p:blipFill>
        <p:spPr>
          <a:xfrm>
            <a:off x="2772247" y="948871"/>
            <a:ext cx="8019738" cy="49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4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D4AFE818-0DBE-0E12-2EC7-51B44683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76292"/>
            <a:ext cx="10907016" cy="922516"/>
          </a:xfrm>
        </p:spPr>
        <p:txBody>
          <a:bodyPr rtlCol="0"/>
          <a:lstStyle>
            <a:defPPr>
              <a:defRPr lang="es-ES"/>
            </a:defPPr>
          </a:lstStyle>
          <a:p>
            <a:r>
              <a:rPr lang="es-ES" dirty="0"/>
              <a:t>Dimensión </a:t>
            </a:r>
            <a:r>
              <a:rPr lang="es-MX" dirty="0"/>
              <a:t>Física</a:t>
            </a:r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9D4E388-6701-F164-53F0-5D197CE9C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0BFEC166-C52F-4A0B-9D2F-25B655549802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7E0C452-1F59-265B-89CA-B9F37E80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19</a:t>
            </a:fld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="" xmlns:a16="http://schemas.microsoft.com/office/drawing/2014/main" id="{B08AC832-AD72-7566-BF52-E90F69D2EFE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5A674C39-C03B-D737-C3D4-523B6567B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862667"/>
            <a:ext cx="3439583" cy="3708400"/>
          </a:xfrm>
          <a:prstGeom prst="rect">
            <a:avLst/>
          </a:prstGeom>
        </p:spPr>
      </p:pic>
      <p:sp>
        <p:nvSpPr>
          <p:cNvPr id="12" name="Marcador de contenido 11">
            <a:extLst>
              <a:ext uri="{FF2B5EF4-FFF2-40B4-BE49-F238E27FC236}">
                <a16:creationId xmlns="" xmlns:a16="http://schemas.microsoft.com/office/drawing/2014/main" id="{7CF3020D-27A5-DC92-84D9-61F8F23145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13" name="Marcador de contenido 8">
            <a:extLst>
              <a:ext uri="{FF2B5EF4-FFF2-40B4-BE49-F238E27FC236}">
                <a16:creationId xmlns="" xmlns:a16="http://schemas.microsoft.com/office/drawing/2014/main" id="{25471DA0-E41A-1DB0-8D42-268C26E3CF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599551"/>
              </p:ext>
            </p:extLst>
          </p:nvPr>
        </p:nvGraphicFramePr>
        <p:xfrm>
          <a:off x="4398753" y="1964055"/>
          <a:ext cx="7173384" cy="3749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86692">
                  <a:extLst>
                    <a:ext uri="{9D8B030D-6E8A-4147-A177-3AD203B41FA5}">
                      <a16:colId xmlns="" xmlns:a16="http://schemas.microsoft.com/office/drawing/2014/main" val="3252391098"/>
                    </a:ext>
                  </a:extLst>
                </a:gridCol>
                <a:gridCol w="3586692">
                  <a:extLst>
                    <a:ext uri="{9D8B030D-6E8A-4147-A177-3AD203B41FA5}">
                      <a16:colId xmlns="" xmlns:a16="http://schemas.microsoft.com/office/drawing/2014/main" val="3228149446"/>
                    </a:ext>
                  </a:extLst>
                </a:gridCol>
              </a:tblGrid>
              <a:tr h="211666"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/>
                        <a:t>Identifique su realidad hoy</a:t>
                      </a:r>
                    </a:p>
                    <a:p>
                      <a:pPr algn="ctr" rtl="0"/>
                      <a:r>
                        <a:rPr lang="es-ES" sz="1800" noProof="0" dirty="0"/>
                        <a:t>Medida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/>
                        <a:t>Defina su mañana deseable</a:t>
                      </a:r>
                    </a:p>
                    <a:p>
                      <a:pPr algn="ctr" rtl="0"/>
                      <a:r>
                        <a:rPr lang="es-ES" sz="1800" noProof="0" dirty="0"/>
                        <a:t>Logrado</a:t>
                      </a:r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5790052"/>
                  </a:ext>
                </a:extLst>
              </a:tr>
              <a:tr h="1119374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7067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7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69F399-EC22-7E70-E1DC-F3BF66FD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7" y="851547"/>
            <a:ext cx="4893733" cy="1595320"/>
          </a:xfrm>
        </p:spPr>
        <p:txBody>
          <a:bodyPr anchor="t"/>
          <a:lstStyle/>
          <a:p>
            <a:r>
              <a:rPr lang="es-CO" dirty="0"/>
              <a:t>NOMBRE COMPLETO</a:t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>GRADO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3910663-14AE-E3D3-D138-2BE2A3452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67" y="2556933"/>
            <a:ext cx="4893733" cy="2934462"/>
          </a:xfrm>
        </p:spPr>
        <p:txBody>
          <a:bodyPr/>
          <a:lstStyle/>
          <a:p>
            <a:r>
              <a:rPr lang="es-CO" dirty="0"/>
              <a:t>INSERTE UNA FOTOGRAFIA SUYA( actualizada)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E50C281-C01C-EAD8-0254-00DBBCBFD5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04640A-3CE9-48CD-993B-1066C3602D28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15C8608-9475-57E4-C6E9-8F7D3497C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350" y="530572"/>
            <a:ext cx="10907016" cy="692586"/>
          </a:xfrm>
        </p:spPr>
        <p:txBody>
          <a:bodyPr/>
          <a:lstStyle/>
          <a:p>
            <a:r>
              <a:rPr lang="es-MX" dirty="0" smtClean="0"/>
              <a:t>EJEMPLO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1223158"/>
            <a:ext cx="7665584" cy="48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28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8C21768-96CF-05EB-0BAD-BA4141757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566851-B069-8589-5ED5-C0DFEE9D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49" y="403224"/>
            <a:ext cx="5946389" cy="2219552"/>
          </a:xfrm>
        </p:spPr>
        <p:txBody>
          <a:bodyPr rtlCol="0" anchor="t"/>
          <a:lstStyle>
            <a:defPPr>
              <a:defRPr lang="es-ES"/>
            </a:defPPr>
          </a:lstStyle>
          <a:p>
            <a:r>
              <a:rPr lang="es-ES" dirty="0"/>
              <a:t>Dimensión </a:t>
            </a:r>
            <a:r>
              <a:rPr lang="es-MX" dirty="0"/>
              <a:t>Intelectual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B330B69-CDF7-D7DC-5E63-70B0D8BD61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49" y="2884714"/>
            <a:ext cx="5946389" cy="199753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5C86742-C208-250A-184F-E2CDA3413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6329ABD-1978-4BF9-9578-248444097B48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31527CE-284D-A3F6-4256-BBF0B333F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21</a:t>
            </a:fld>
            <a:endParaRPr lang="es-ES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="" xmlns:a16="http://schemas.microsoft.com/office/drawing/2014/main" id="{58FF22D2-22F3-49DE-C8F6-23DCD0562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46F8473A-10A4-7B44-5823-2D1D18D2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034" y="1809865"/>
            <a:ext cx="3520440" cy="3072379"/>
          </a:xfrm>
          <a:prstGeom prst="rect">
            <a:avLst/>
          </a:prstGeom>
        </p:spPr>
      </p:pic>
      <p:graphicFrame>
        <p:nvGraphicFramePr>
          <p:cNvPr id="12" name="Marcador de contenido 8">
            <a:extLst>
              <a:ext uri="{FF2B5EF4-FFF2-40B4-BE49-F238E27FC236}">
                <a16:creationId xmlns="" xmlns:a16="http://schemas.microsoft.com/office/drawing/2014/main" id="{F50C0996-3D7E-5737-9309-42A4F1DA84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044836"/>
              </p:ext>
            </p:extLst>
          </p:nvPr>
        </p:nvGraphicFramePr>
        <p:xfrm>
          <a:off x="444820" y="1329266"/>
          <a:ext cx="6760314" cy="4512734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380157">
                  <a:extLst>
                    <a:ext uri="{9D8B030D-6E8A-4147-A177-3AD203B41FA5}">
                      <a16:colId xmlns="" xmlns:a16="http://schemas.microsoft.com/office/drawing/2014/main" val="3252391098"/>
                    </a:ext>
                  </a:extLst>
                </a:gridCol>
                <a:gridCol w="3380157">
                  <a:extLst>
                    <a:ext uri="{9D8B030D-6E8A-4147-A177-3AD203B41FA5}">
                      <a16:colId xmlns="" xmlns:a16="http://schemas.microsoft.com/office/drawing/2014/main" val="3228149446"/>
                    </a:ext>
                  </a:extLst>
                </a:gridCol>
              </a:tblGrid>
              <a:tr h="953768"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/>
                        <a:t>Identifique su realidad hoy</a:t>
                      </a:r>
                    </a:p>
                    <a:p>
                      <a:pPr algn="ctr" rtl="0"/>
                      <a:r>
                        <a:rPr lang="es-ES" sz="1800" noProof="0" dirty="0"/>
                        <a:t>Medida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/>
                        <a:t>Defina su mañana deseable</a:t>
                      </a:r>
                    </a:p>
                    <a:p>
                      <a:pPr algn="ctr" rtl="0"/>
                      <a:r>
                        <a:rPr lang="es-ES" sz="1800" noProof="0" dirty="0"/>
                        <a:t>Logrado</a:t>
                      </a:r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5790052"/>
                  </a:ext>
                </a:extLst>
              </a:tr>
              <a:tr h="3558966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7067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2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350" y="530572"/>
            <a:ext cx="10907016" cy="585709"/>
          </a:xfrm>
        </p:spPr>
        <p:txBody>
          <a:bodyPr/>
          <a:lstStyle/>
          <a:p>
            <a:r>
              <a:rPr lang="es-MX" dirty="0" smtClean="0"/>
              <a:t>EJEMPLO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0763" t="13279" b="20732"/>
          <a:stretch/>
        </p:blipFill>
        <p:spPr>
          <a:xfrm>
            <a:off x="1805049" y="1116281"/>
            <a:ext cx="7837715" cy="47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95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5" y="176580"/>
            <a:ext cx="10907016" cy="418299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sz="2400" dirty="0"/>
              <a:t>Dimensión financiera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350" y="1917700"/>
            <a:ext cx="10530626" cy="3340099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4579C-DA6D-B905-B710-1E6243E8C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672FD4AA-2E3C-4A74-BC94-8BFDEBFF6E6E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1420634-75FC-1021-C59D-6A615E04C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23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6E604723-EBE6-406E-5FC4-58733E4B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09" b="14930"/>
          <a:stretch>
            <a:fillRect/>
          </a:stretch>
        </p:blipFill>
        <p:spPr>
          <a:xfrm>
            <a:off x="381001" y="594879"/>
            <a:ext cx="11463866" cy="1731467"/>
          </a:xfrm>
          <a:prstGeom prst="rect">
            <a:avLst/>
          </a:prstGeom>
        </p:spPr>
      </p:pic>
      <p:graphicFrame>
        <p:nvGraphicFramePr>
          <p:cNvPr id="8" name="Marcador de contenido 8">
            <a:extLst>
              <a:ext uri="{FF2B5EF4-FFF2-40B4-BE49-F238E27FC236}">
                <a16:creationId xmlns="" xmlns:a16="http://schemas.microsoft.com/office/drawing/2014/main" id="{DE5928C4-A0E8-9CC4-A5D0-E57A19F489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0113133"/>
              </p:ext>
            </p:extLst>
          </p:nvPr>
        </p:nvGraphicFramePr>
        <p:xfrm>
          <a:off x="381001" y="2401967"/>
          <a:ext cx="11463866" cy="3749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31933">
                  <a:extLst>
                    <a:ext uri="{9D8B030D-6E8A-4147-A177-3AD203B41FA5}">
                      <a16:colId xmlns="" xmlns:a16="http://schemas.microsoft.com/office/drawing/2014/main" val="3252391098"/>
                    </a:ext>
                  </a:extLst>
                </a:gridCol>
                <a:gridCol w="5731933">
                  <a:extLst>
                    <a:ext uri="{9D8B030D-6E8A-4147-A177-3AD203B41FA5}">
                      <a16:colId xmlns="" xmlns:a16="http://schemas.microsoft.com/office/drawing/2014/main" val="3228149446"/>
                    </a:ext>
                  </a:extLst>
                </a:gridCol>
              </a:tblGrid>
              <a:tr h="847699"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/>
                        <a:t>Identifique su realidad hoy</a:t>
                      </a:r>
                    </a:p>
                    <a:p>
                      <a:pPr algn="ctr" rtl="0"/>
                      <a:r>
                        <a:rPr lang="es-ES" sz="1800" noProof="0" dirty="0"/>
                        <a:t>Medida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800" noProof="0" dirty="0"/>
                        <a:t>Defina su mañana deseable</a:t>
                      </a:r>
                    </a:p>
                    <a:p>
                      <a:pPr algn="ctr" rtl="0"/>
                      <a:r>
                        <a:rPr lang="es-ES" sz="1800" noProof="0" dirty="0"/>
                        <a:t>Logrado</a:t>
                      </a:r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5790052"/>
                  </a:ext>
                </a:extLst>
              </a:tr>
              <a:tr h="2627868">
                <a:tc>
                  <a:txBody>
                    <a:bodyPr/>
                    <a:lstStyle/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7067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350" y="530572"/>
            <a:ext cx="10907016" cy="502581"/>
          </a:xfrm>
        </p:spPr>
        <p:txBody>
          <a:bodyPr/>
          <a:lstStyle/>
          <a:p>
            <a:r>
              <a:rPr lang="es-MX" dirty="0" smtClean="0"/>
              <a:t>EJEMPLO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0546" t="15547" r="2408" b="32009"/>
          <a:stretch/>
        </p:blipFill>
        <p:spPr>
          <a:xfrm>
            <a:off x="1971304" y="1203121"/>
            <a:ext cx="8040529" cy="46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08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FE864D-2EFB-71A8-79AB-C988C1AE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68647"/>
            <a:ext cx="10907016" cy="561628"/>
          </a:xfrm>
        </p:spPr>
        <p:txBody>
          <a:bodyPr/>
          <a:lstStyle/>
          <a:p>
            <a:r>
              <a:rPr lang="es-CO" dirty="0"/>
              <a:t>METAS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B874B4A-D061-7C6D-27BF-D1EAEDF39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17BF6FA-6B16-D847-77F0-90D5DDBC43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6AFD02B-3158-EAB8-8AA5-95A1C9382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3D6CC3E3-1033-042F-B621-38633F2CB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74365"/>
              </p:ext>
            </p:extLst>
          </p:nvPr>
        </p:nvGraphicFramePr>
        <p:xfrm>
          <a:off x="351685" y="1026582"/>
          <a:ext cx="11535826" cy="4804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1752">
                  <a:extLst>
                    <a:ext uri="{9D8B030D-6E8A-4147-A177-3AD203B41FA5}">
                      <a16:colId xmlns="" xmlns:a16="http://schemas.microsoft.com/office/drawing/2014/main" val="2191994798"/>
                    </a:ext>
                  </a:extLst>
                </a:gridCol>
                <a:gridCol w="1537136">
                  <a:extLst>
                    <a:ext uri="{9D8B030D-6E8A-4147-A177-3AD203B41FA5}">
                      <a16:colId xmlns="" xmlns:a16="http://schemas.microsoft.com/office/drawing/2014/main" val="3862179023"/>
                    </a:ext>
                  </a:extLst>
                </a:gridCol>
                <a:gridCol w="1817636">
                  <a:extLst>
                    <a:ext uri="{9D8B030D-6E8A-4147-A177-3AD203B41FA5}">
                      <a16:colId xmlns="" xmlns:a16="http://schemas.microsoft.com/office/drawing/2014/main" val="2753406456"/>
                    </a:ext>
                  </a:extLst>
                </a:gridCol>
                <a:gridCol w="1102615">
                  <a:extLst>
                    <a:ext uri="{9D8B030D-6E8A-4147-A177-3AD203B41FA5}">
                      <a16:colId xmlns="" xmlns:a16="http://schemas.microsoft.com/office/drawing/2014/main" val="229384963"/>
                    </a:ext>
                  </a:extLst>
                </a:gridCol>
                <a:gridCol w="1094182">
                  <a:extLst>
                    <a:ext uri="{9D8B030D-6E8A-4147-A177-3AD203B41FA5}">
                      <a16:colId xmlns="" xmlns:a16="http://schemas.microsoft.com/office/drawing/2014/main" val="533181672"/>
                    </a:ext>
                  </a:extLst>
                </a:gridCol>
                <a:gridCol w="1591554">
                  <a:extLst>
                    <a:ext uri="{9D8B030D-6E8A-4147-A177-3AD203B41FA5}">
                      <a16:colId xmlns="" xmlns:a16="http://schemas.microsoft.com/office/drawing/2014/main" val="347611811"/>
                    </a:ext>
                  </a:extLst>
                </a:gridCol>
                <a:gridCol w="1025016">
                  <a:extLst>
                    <a:ext uri="{9D8B030D-6E8A-4147-A177-3AD203B41FA5}">
                      <a16:colId xmlns="" xmlns:a16="http://schemas.microsoft.com/office/drawing/2014/main" val="1439602215"/>
                    </a:ext>
                  </a:extLst>
                </a:gridCol>
                <a:gridCol w="1137159">
                  <a:extLst>
                    <a:ext uri="{9D8B030D-6E8A-4147-A177-3AD203B41FA5}">
                      <a16:colId xmlns="" xmlns:a16="http://schemas.microsoft.com/office/drawing/2014/main" val="3268866602"/>
                    </a:ext>
                  </a:extLst>
                </a:gridCol>
                <a:gridCol w="848776">
                  <a:extLst>
                    <a:ext uri="{9D8B030D-6E8A-4147-A177-3AD203B41FA5}">
                      <a16:colId xmlns="" xmlns:a16="http://schemas.microsoft.com/office/drawing/2014/main" val="3206785852"/>
                    </a:ext>
                  </a:extLst>
                </a:gridCol>
              </a:tblGrid>
              <a:tr h="497955">
                <a:tc>
                  <a:txBody>
                    <a:bodyPr/>
                    <a:lstStyle/>
                    <a:p>
                      <a:r>
                        <a:rPr lang="es-CO" sz="1100" dirty="0"/>
                        <a:t>Dimensión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Metas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O" sz="1100" dirty="0"/>
                        <a:t>Aspecto a considerar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Principios y/o valores a considerar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CO" sz="1100" dirty="0"/>
                        <a:t>Estrategias para alcanzar la meta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9912496"/>
                  </a:ext>
                </a:extLst>
              </a:tr>
              <a:tr h="462386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Puntos fuertes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Puntos débiles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Para alcanzar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Vencer puntos débiles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Vencer problemas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0094507"/>
                  </a:ext>
                </a:extLst>
              </a:tr>
              <a:tr h="1707273">
                <a:tc>
                  <a:txBody>
                    <a:bodyPr/>
                    <a:lstStyle/>
                    <a:p>
                      <a:r>
                        <a:rPr lang="es-MX" sz="1800" dirty="0"/>
                        <a:t>Emocional</a:t>
                      </a:r>
                      <a:br>
                        <a:rPr lang="es-MX" sz="1800" dirty="0"/>
                      </a:br>
                      <a:r>
                        <a:rPr lang="es-MX" sz="1800" dirty="0"/>
                        <a:t/>
                      </a:r>
                      <a:br>
                        <a:rPr lang="es-MX" sz="1800" dirty="0"/>
                      </a:br>
                      <a:r>
                        <a:rPr lang="es-MX" sz="1800" dirty="0"/>
                        <a:t/>
                      </a:r>
                      <a:br>
                        <a:rPr lang="es-MX" sz="1800" dirty="0"/>
                      </a:br>
                      <a:r>
                        <a:rPr lang="es-MX" dirty="0"/>
                        <a:t/>
                      </a:r>
                      <a:br>
                        <a:rPr lang="es-MX" dirty="0"/>
                      </a:b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6372909"/>
                  </a:ext>
                </a:extLst>
              </a:tr>
              <a:tr h="1068611">
                <a:tc>
                  <a:txBody>
                    <a:bodyPr/>
                    <a:lstStyle/>
                    <a:p>
                      <a:r>
                        <a:rPr lang="es-MX" sz="1800" dirty="0"/>
                        <a:t>Social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5506664"/>
                  </a:ext>
                </a:extLst>
              </a:tr>
              <a:tr h="1068611">
                <a:tc>
                  <a:txBody>
                    <a:bodyPr/>
                    <a:lstStyle/>
                    <a:p>
                      <a:r>
                        <a:rPr lang="es-MX" sz="1800" dirty="0"/>
                        <a:t>Espiritual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8196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483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EA230F8-55E1-60EC-F4FC-1399D7DFE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B7B23E-B76E-E0D4-A02B-77E1A20D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72257"/>
            <a:ext cx="10907016" cy="418318"/>
          </a:xfrm>
        </p:spPr>
        <p:txBody>
          <a:bodyPr/>
          <a:lstStyle/>
          <a:p>
            <a:r>
              <a:rPr lang="es-CO" dirty="0"/>
              <a:t>METAS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6E8D9C5-940B-8AF1-49CD-4854F5395F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246E7F5-A4B9-DA65-D802-3C9210CCA2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C76339B-07AB-2579-C8ED-9DEBA3578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92C02B9C-7052-2947-E880-9B140223E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526"/>
              </p:ext>
            </p:extLst>
          </p:nvPr>
        </p:nvGraphicFramePr>
        <p:xfrm>
          <a:off x="352425" y="981075"/>
          <a:ext cx="11545351" cy="494303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91277">
                  <a:extLst>
                    <a:ext uri="{9D8B030D-6E8A-4147-A177-3AD203B41FA5}">
                      <a16:colId xmlns="" xmlns:a16="http://schemas.microsoft.com/office/drawing/2014/main" val="2191994798"/>
                    </a:ext>
                  </a:extLst>
                </a:gridCol>
                <a:gridCol w="1537136">
                  <a:extLst>
                    <a:ext uri="{9D8B030D-6E8A-4147-A177-3AD203B41FA5}">
                      <a16:colId xmlns="" xmlns:a16="http://schemas.microsoft.com/office/drawing/2014/main" val="3862179023"/>
                    </a:ext>
                  </a:extLst>
                </a:gridCol>
                <a:gridCol w="1817636">
                  <a:extLst>
                    <a:ext uri="{9D8B030D-6E8A-4147-A177-3AD203B41FA5}">
                      <a16:colId xmlns="" xmlns:a16="http://schemas.microsoft.com/office/drawing/2014/main" val="2753406456"/>
                    </a:ext>
                  </a:extLst>
                </a:gridCol>
                <a:gridCol w="1102615">
                  <a:extLst>
                    <a:ext uri="{9D8B030D-6E8A-4147-A177-3AD203B41FA5}">
                      <a16:colId xmlns="" xmlns:a16="http://schemas.microsoft.com/office/drawing/2014/main" val="229384963"/>
                    </a:ext>
                  </a:extLst>
                </a:gridCol>
                <a:gridCol w="1094182">
                  <a:extLst>
                    <a:ext uri="{9D8B030D-6E8A-4147-A177-3AD203B41FA5}">
                      <a16:colId xmlns="" xmlns:a16="http://schemas.microsoft.com/office/drawing/2014/main" val="533181672"/>
                    </a:ext>
                  </a:extLst>
                </a:gridCol>
                <a:gridCol w="1591554">
                  <a:extLst>
                    <a:ext uri="{9D8B030D-6E8A-4147-A177-3AD203B41FA5}">
                      <a16:colId xmlns="" xmlns:a16="http://schemas.microsoft.com/office/drawing/2014/main" val="347611811"/>
                    </a:ext>
                  </a:extLst>
                </a:gridCol>
                <a:gridCol w="1025016">
                  <a:extLst>
                    <a:ext uri="{9D8B030D-6E8A-4147-A177-3AD203B41FA5}">
                      <a16:colId xmlns="" xmlns:a16="http://schemas.microsoft.com/office/drawing/2014/main" val="1439602215"/>
                    </a:ext>
                  </a:extLst>
                </a:gridCol>
                <a:gridCol w="1137159">
                  <a:extLst>
                    <a:ext uri="{9D8B030D-6E8A-4147-A177-3AD203B41FA5}">
                      <a16:colId xmlns="" xmlns:a16="http://schemas.microsoft.com/office/drawing/2014/main" val="3268866602"/>
                    </a:ext>
                  </a:extLst>
                </a:gridCol>
                <a:gridCol w="848776">
                  <a:extLst>
                    <a:ext uri="{9D8B030D-6E8A-4147-A177-3AD203B41FA5}">
                      <a16:colId xmlns="" xmlns:a16="http://schemas.microsoft.com/office/drawing/2014/main" val="3206785852"/>
                    </a:ext>
                  </a:extLst>
                </a:gridCol>
              </a:tblGrid>
              <a:tr h="542134">
                <a:tc>
                  <a:txBody>
                    <a:bodyPr/>
                    <a:lstStyle/>
                    <a:p>
                      <a:r>
                        <a:rPr lang="es-CO" sz="1100" dirty="0"/>
                        <a:t>Dimensión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Metas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CO" sz="1100" dirty="0"/>
                        <a:t>Aspecto a considerar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Principios y/o valores a considerar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s-CO" sz="1100" dirty="0"/>
                        <a:t>Estrategias para alcanzar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9912496"/>
                  </a:ext>
                </a:extLst>
              </a:tr>
              <a:tr h="50341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Puntos fuertes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Puntos débiles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Para alcanzar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Vencer puntos débiles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/>
                        <a:t>Vencer problemas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0094507"/>
                  </a:ext>
                </a:extLst>
              </a:tr>
              <a:tr h="1570650">
                <a:tc>
                  <a:txBody>
                    <a:bodyPr/>
                    <a:lstStyle/>
                    <a:p>
                      <a:r>
                        <a:rPr lang="es-MX" sz="1800" dirty="0"/>
                        <a:t>Física</a:t>
                      </a:r>
                      <a:br>
                        <a:rPr lang="es-MX" sz="1800" dirty="0"/>
                      </a:br>
                      <a:r>
                        <a:rPr lang="es-MX" sz="1800" dirty="0"/>
                        <a:t/>
                      </a:r>
                      <a:br>
                        <a:rPr lang="es-MX" sz="1800" dirty="0"/>
                      </a:br>
                      <a:r>
                        <a:rPr lang="es-MX" sz="1800" dirty="0"/>
                        <a:t/>
                      </a:r>
                      <a:br>
                        <a:rPr lang="es-MX" sz="1800" dirty="0"/>
                      </a:br>
                      <a:r>
                        <a:rPr lang="es-MX" dirty="0"/>
                        <a:t/>
                      </a:r>
                      <a:br>
                        <a:rPr lang="es-MX" dirty="0"/>
                      </a:b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6372909"/>
                  </a:ext>
                </a:extLst>
              </a:tr>
              <a:tr h="1163422">
                <a:tc>
                  <a:txBody>
                    <a:bodyPr/>
                    <a:lstStyle/>
                    <a:p>
                      <a:r>
                        <a:rPr lang="es-MX" sz="1800" dirty="0"/>
                        <a:t>Intelectual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5506664"/>
                  </a:ext>
                </a:extLst>
              </a:tr>
              <a:tr h="1163422">
                <a:tc>
                  <a:txBody>
                    <a:bodyPr/>
                    <a:lstStyle/>
                    <a:p>
                      <a:r>
                        <a:rPr lang="es-MX" sz="1800" dirty="0"/>
                        <a:t>Financiera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6890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373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51A440-00DF-8FAE-FD91-AC23589E4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92" y="387697"/>
            <a:ext cx="10907016" cy="583853"/>
          </a:xfrm>
        </p:spPr>
        <p:txBody>
          <a:bodyPr/>
          <a:lstStyle/>
          <a:p>
            <a:r>
              <a:rPr lang="es-CO" sz="2400" dirty="0"/>
              <a:t>CRONOGRAMA: </a:t>
            </a:r>
            <a:br>
              <a:rPr lang="es-CO" sz="2400" dirty="0"/>
            </a:br>
            <a:r>
              <a:rPr lang="es-CO" sz="1800" dirty="0"/>
              <a:t>ESCRIBA METAS Y SELECCIONE EN QUE PLAZO LAS REALIZARA</a:t>
            </a:r>
            <a:endParaRPr lang="es-CO" sz="2400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BC23F09-13D8-3529-FB39-94EEBE5EB0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0025702-5C8A-0D2B-73E9-DC790B5A2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7300E363-39A0-0C8A-F211-E0F4772FF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30437"/>
              </p:ext>
            </p:extLst>
          </p:nvPr>
        </p:nvGraphicFramePr>
        <p:xfrm>
          <a:off x="361950" y="1104900"/>
          <a:ext cx="11468101" cy="476979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28444">
                  <a:extLst>
                    <a:ext uri="{9D8B030D-6E8A-4147-A177-3AD203B41FA5}">
                      <a16:colId xmlns="" xmlns:a16="http://schemas.microsoft.com/office/drawing/2014/main" val="2935913461"/>
                    </a:ext>
                  </a:extLst>
                </a:gridCol>
                <a:gridCol w="6582726">
                  <a:extLst>
                    <a:ext uri="{9D8B030D-6E8A-4147-A177-3AD203B41FA5}">
                      <a16:colId xmlns="" xmlns:a16="http://schemas.microsoft.com/office/drawing/2014/main" val="2622612814"/>
                    </a:ext>
                  </a:extLst>
                </a:gridCol>
                <a:gridCol w="1435807">
                  <a:extLst>
                    <a:ext uri="{9D8B030D-6E8A-4147-A177-3AD203B41FA5}">
                      <a16:colId xmlns="" xmlns:a16="http://schemas.microsoft.com/office/drawing/2014/main" val="2162114592"/>
                    </a:ext>
                  </a:extLst>
                </a:gridCol>
                <a:gridCol w="1465513">
                  <a:extLst>
                    <a:ext uri="{9D8B030D-6E8A-4147-A177-3AD203B41FA5}">
                      <a16:colId xmlns="" xmlns:a16="http://schemas.microsoft.com/office/drawing/2014/main" val="3615507000"/>
                    </a:ext>
                  </a:extLst>
                </a:gridCol>
                <a:gridCol w="1455611">
                  <a:extLst>
                    <a:ext uri="{9D8B030D-6E8A-4147-A177-3AD203B41FA5}">
                      <a16:colId xmlns="" xmlns:a16="http://schemas.microsoft.com/office/drawing/2014/main" val="818096675"/>
                    </a:ext>
                  </a:extLst>
                </a:gridCol>
              </a:tblGrid>
              <a:tr h="655795">
                <a:tc>
                  <a:txBody>
                    <a:bodyPr/>
                    <a:lstStyle/>
                    <a:p>
                      <a:r>
                        <a:rPr lang="es-CO" dirty="0" err="1"/>
                        <a:t>N°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CORTO PLAZO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MEDIANO PLAZO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LARGO PLAZO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7053793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es-C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8294464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es-C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0804300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es-C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4813090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es-C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5417932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es-C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4397448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es-CO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2669892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es-CO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360754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es-CO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7542029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es-CO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0770008"/>
                  </a:ext>
                </a:extLst>
              </a:tr>
              <a:tr h="411400">
                <a:tc>
                  <a:txBody>
                    <a:bodyPr/>
                    <a:lstStyle/>
                    <a:p>
                      <a:r>
                        <a:rPr lang="es-CO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4851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800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46" y="327023"/>
            <a:ext cx="5931354" cy="556146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Gracias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199" y="1788339"/>
            <a:ext cx="3103201" cy="3092539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EB68051-4856-FADE-1394-1BF8D4AFC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0B9499BF-DBD1-4AF9-B7A9-CE11F46B36C1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11D134F-4AA5-8D65-F269-E8A1D90CB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28</a:t>
            </a:fld>
            <a:endParaRPr lang="es-ES" dirty="0"/>
          </a:p>
        </p:txBody>
      </p:sp>
      <p:pic>
        <p:nvPicPr>
          <p:cNvPr id="21" name="Marcador de posición de imagen 20" descr="Una silla y una mochila en un escritorio">
            <a:extLst>
              <a:ext uri="{FF2B5EF4-FFF2-40B4-BE49-F238E27FC236}">
                <a16:creationId xmlns="" xmlns:a16="http://schemas.microsoft.com/office/drawing/2014/main" id="{B660D63B-29E9-96E0-905E-F1E1FF8D1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2267" y="1714909"/>
            <a:ext cx="3386667" cy="32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068" y="851547"/>
            <a:ext cx="4275364" cy="605294"/>
          </a:xfrm>
        </p:spPr>
        <p:txBody>
          <a:bodyPr rtlCol="0" anchor="ctr"/>
          <a:lstStyle>
            <a:defPPr>
              <a:defRPr lang="es-ES"/>
            </a:defPPr>
          </a:lstStyle>
          <a:p>
            <a:pPr rtl="0"/>
            <a:r>
              <a:rPr lang="es-ES" dirty="0"/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827" y="1548430"/>
            <a:ext cx="4275364" cy="2660213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>
            <a:defPPr>
              <a:defRPr lang="es-ES"/>
            </a:defPPr>
          </a:lstStyle>
          <a:p>
            <a:r>
              <a:rPr lang="es-MX" sz="5600" dirty="0"/>
              <a:t>Visión   </a:t>
            </a:r>
          </a:p>
          <a:p>
            <a:r>
              <a:rPr lang="es-MX" sz="5600" dirty="0"/>
              <a:t>Misión   </a:t>
            </a:r>
          </a:p>
          <a:p>
            <a:r>
              <a:rPr lang="es-MX" sz="5600" dirty="0"/>
              <a:t>Principios y valores   </a:t>
            </a:r>
          </a:p>
          <a:p>
            <a:r>
              <a:rPr lang="es-MX" sz="5600" dirty="0"/>
              <a:t>Dimensiones </a:t>
            </a:r>
          </a:p>
          <a:p>
            <a:r>
              <a:rPr lang="es-MX" sz="5600" dirty="0"/>
              <a:t>Objetivos y metas   </a:t>
            </a:r>
          </a:p>
          <a:p>
            <a:r>
              <a:rPr lang="es-MX" sz="5600" dirty="0"/>
              <a:t>Evaluación de las metas   </a:t>
            </a:r>
          </a:p>
          <a:p>
            <a:r>
              <a:rPr lang="es-MX" sz="5600" dirty="0"/>
              <a:t>Valores que corresponden a las metas </a:t>
            </a:r>
          </a:p>
          <a:p>
            <a:r>
              <a:rPr lang="es-MX" sz="5600" dirty="0"/>
              <a:t>  Estrategias  </a:t>
            </a:r>
          </a:p>
          <a:p>
            <a:r>
              <a:rPr lang="es-MX" sz="5600" dirty="0"/>
              <a:t> Cronograma   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718FBE7-3C46-903D-964E-091F74329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FD868DF5-402E-402E-B01A-C3AD04F1B729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6EEA9E7-F506-729E-13CF-D685FEBDB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3</a:t>
            </a:fld>
            <a:endParaRPr lang="es-ES" dirty="0"/>
          </a:p>
        </p:txBody>
      </p:sp>
      <p:pic>
        <p:nvPicPr>
          <p:cNvPr id="6" name="Marcador de posición de imagen 66" descr="Una mochila con material escolar y una manzana verde">
            <a:extLst>
              <a:ext uri="{FF2B5EF4-FFF2-40B4-BE49-F238E27FC236}">
                <a16:creationId xmlns="" xmlns:a16="http://schemas.microsoft.com/office/drawing/2014/main" id="{528CF797-E14E-2333-C25E-ADE7D334D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9509" y="956734"/>
            <a:ext cx="227690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ADE968-F0ED-3582-74DC-29D7D72E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40" y="881363"/>
            <a:ext cx="6630692" cy="4937760"/>
          </a:xfrm>
        </p:spPr>
        <p:txBody>
          <a:bodyPr rtlCol="0" anchor="t"/>
          <a:lstStyle>
            <a:defPPr>
              <a:defRPr lang="es-ES"/>
            </a:defPPr>
          </a:lstStyle>
          <a:p>
            <a:pPr algn="l"/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>Visión: Es un sueño que se quiere hacer realidad ( …)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/>
            </a:r>
            <a:br>
              <a:rPr lang="es-MX" sz="1200" dirty="0"/>
            </a:br>
            <a:endParaRPr lang="es-ES" sz="12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BB91606E-0B3D-E151-D6E8-FB4608C30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7D19E73A-10A4-428D-BDC7-F3A880EBC125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AF121FCD-5305-D1B4-B045-E971883A6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8074B4A-F9B2-588F-DE7F-D4A3FACC3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7" r="1782" b="15840"/>
          <a:stretch>
            <a:fillRect/>
          </a:stretch>
        </p:blipFill>
        <p:spPr bwMode="auto">
          <a:xfrm>
            <a:off x="7470183" y="821410"/>
            <a:ext cx="4316278" cy="499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osición de imagen 7">
            <a:extLst>
              <a:ext uri="{FF2B5EF4-FFF2-40B4-BE49-F238E27FC236}">
                <a16:creationId xmlns="" xmlns:a16="http://schemas.microsoft.com/office/drawing/2014/main" id="{B5DDDC2D-16C9-F5CF-845D-ABC4A0FF229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5010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1350" y="530572"/>
            <a:ext cx="10907016" cy="716337"/>
          </a:xfrm>
        </p:spPr>
        <p:txBody>
          <a:bodyPr/>
          <a:lstStyle/>
          <a:p>
            <a:r>
              <a:rPr lang="es-MX" sz="4000" dirty="0" smtClean="0"/>
              <a:t>Ejemplo </a:t>
            </a:r>
            <a:endParaRPr lang="es-CO" sz="4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2141" r="7679" b="40137"/>
          <a:stretch/>
        </p:blipFill>
        <p:spPr>
          <a:xfrm>
            <a:off x="1175657" y="1330036"/>
            <a:ext cx="9678390" cy="43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5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5268553-56F5-C0FF-9A78-9ED72306E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50">
            <a:extLst>
              <a:ext uri="{FF2B5EF4-FFF2-40B4-BE49-F238E27FC236}">
                <a16:creationId xmlns="" xmlns:a16="http://schemas.microsoft.com/office/drawing/2014/main" id="{BC1C6AA9-DC5B-EF9C-8A42-5F7467D8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44" y="841808"/>
            <a:ext cx="6712153" cy="4012867"/>
          </a:xfrm>
        </p:spPr>
        <p:txBody>
          <a:bodyPr rtlCol="0" anchor="t"/>
          <a:lstStyle>
            <a:defPPr>
              <a:defRPr lang="es-ES"/>
            </a:defPPr>
          </a:lstStyle>
          <a:p>
            <a:pPr algn="l"/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/>
              <a:t>Misión: es el compromiso contraído a diario para alcanzar la visión (…)”</a:t>
            </a:r>
            <a:r>
              <a:rPr lang="es-ES" sz="1200" dirty="0"/>
              <a:t/>
            </a:r>
            <a:br>
              <a:rPr lang="es-ES" sz="1200" dirty="0"/>
            </a:br>
            <a:endParaRPr lang="es-ES" sz="1200" dirty="0"/>
          </a:p>
        </p:txBody>
      </p:sp>
      <p:pic>
        <p:nvPicPr>
          <p:cNvPr id="20" name="Marcador de posición de imagen 19" descr="Una mochila rosa con una pera y otros objetos">
            <a:extLst>
              <a:ext uri="{FF2B5EF4-FFF2-40B4-BE49-F238E27FC236}">
                <a16:creationId xmlns="" xmlns:a16="http://schemas.microsoft.com/office/drawing/2014/main" id="{D18B89A2-0367-7343-53C4-02919EC6D88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4426" y="841808"/>
            <a:ext cx="4215540" cy="4915811"/>
          </a:xfrm>
        </p:spPr>
      </p:pic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300EE46-F57E-BAF2-011A-71BAC7245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C13F0629-AC58-4811-84D9-04C360A38CE4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C2BE199-5107-8B06-F593-6C56B0D8C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DB7DF4E7-74DC-D8BB-F6F7-D24FFA03CCC1}"/>
              </a:ext>
            </a:extLst>
          </p:cNvPr>
          <p:cNvSpPr txBox="1"/>
          <p:nvPr/>
        </p:nvSpPr>
        <p:spPr>
          <a:xfrm>
            <a:off x="893091" y="4854675"/>
            <a:ext cx="565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Es la respuesta a la pregunta quien soy, que hago y por que estoy aquí?</a:t>
            </a:r>
          </a:p>
        </p:txBody>
      </p:sp>
    </p:spTree>
    <p:extLst>
      <p:ext uri="{BB962C8B-B14F-4D97-AF65-F5344CB8AC3E}">
        <p14:creationId xmlns:p14="http://schemas.microsoft.com/office/powerpoint/2010/main" val="28195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3BAEA-FBB1-4B08-98C7-57CF5E9D8BC4}" type="datetime1">
              <a:rPr lang="en-US" smtClean="0"/>
              <a:pPr/>
              <a:t>10/24/2025</a:t>
            </a:fld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-830" t="23030" r="5494" b="30603"/>
          <a:stretch/>
        </p:blipFill>
        <p:spPr>
          <a:xfrm>
            <a:off x="2073685" y="1781298"/>
            <a:ext cx="7938148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92" y="553434"/>
            <a:ext cx="10907016" cy="189009"/>
          </a:xfrm>
        </p:spPr>
        <p:txBody>
          <a:bodyPr rtlCol="0"/>
          <a:lstStyle>
            <a:defPPr>
              <a:defRPr lang="es-ES"/>
            </a:defPPr>
          </a:lstStyle>
          <a:p>
            <a:pPr algn="ctr" rtl="0"/>
            <a:r>
              <a:rPr lang="es-ES" sz="2400" dirty="0"/>
              <a:t>PRINCIPIOS</a:t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88999" y="2032000"/>
            <a:ext cx="4913501" cy="3306018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2F9C110-6207-0F51-F464-AFBEF993F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1833" y="6226628"/>
            <a:ext cx="1560304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1EC90939-7E8F-4658-B6F2-4D08F3FA5AB7}" type="datetime1">
              <a:rPr lang="es-ES" smtClean="0"/>
              <a:t>24/10/2025</a:t>
            </a:fld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1D3542AA-82FB-8DD5-2A66-7F47BFF88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137" y="6226628"/>
            <a:ext cx="630748" cy="631372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8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9676118-C982-5329-EC12-653581144879}"/>
              </a:ext>
            </a:extLst>
          </p:cNvPr>
          <p:cNvSpPr txBox="1"/>
          <p:nvPr/>
        </p:nvSpPr>
        <p:spPr>
          <a:xfrm>
            <a:off x="431799" y="827484"/>
            <a:ext cx="106595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PRINCIPIOS: Es un conjunto de reglas o normas absolutas, rectas inmutables, y universales que regulan la conducta y orientan la buena acción</a:t>
            </a:r>
          </a:p>
          <a:p>
            <a:endParaRPr lang="es-ES" sz="1400" dirty="0"/>
          </a:p>
          <a:p>
            <a:r>
              <a:rPr lang="es-ES" sz="1400" dirty="0"/>
              <a:t>En que principios fundamentales creo y que creencias no negocio?</a:t>
            </a:r>
          </a:p>
          <a:p>
            <a:endParaRPr lang="es-CO" sz="1400" dirty="0"/>
          </a:p>
        </p:txBody>
      </p:sp>
      <p:pic>
        <p:nvPicPr>
          <p:cNvPr id="9" name="Marcador de posición de imagen 66" descr="Una mochila con material escolar y una manzana verde">
            <a:extLst>
              <a:ext uri="{FF2B5EF4-FFF2-40B4-BE49-F238E27FC236}">
                <a16:creationId xmlns="" xmlns:a16="http://schemas.microsoft.com/office/drawing/2014/main" id="{BABCAB48-B848-93B3-2E6E-23B1D46D927F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2054" y="2027238"/>
            <a:ext cx="3801305" cy="3306762"/>
          </a:xfrm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865" t="16606" r="4740" b="58177"/>
          <a:stretch/>
        </p:blipFill>
        <p:spPr>
          <a:xfrm>
            <a:off x="1543792" y="2006931"/>
            <a:ext cx="9770609" cy="34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745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">
  <a:themeElements>
    <a:clrScheme name="Custom 89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8698DA"/>
      </a:accent1>
      <a:accent2>
        <a:srgbClr val="9EE0F8"/>
      </a:accent2>
      <a:accent3>
        <a:srgbClr val="C1F088"/>
      </a:accent3>
      <a:accent4>
        <a:srgbClr val="A4E4D2"/>
      </a:accent4>
      <a:accent5>
        <a:srgbClr val="FFBF8F"/>
      </a:accent5>
      <a:accent6>
        <a:srgbClr val="FABBB0"/>
      </a:accent6>
      <a:hlink>
        <a:srgbClr val="56C7AA"/>
      </a:hlink>
      <a:folHlink>
        <a:srgbClr val="59A8D1"/>
      </a:folHlink>
    </a:clrScheme>
    <a:fontScheme name="Custom 74">
      <a:majorFont>
        <a:latin typeface="Jumble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4444210_TF56488030_Win32" id="{4990C1C3-1540-46FA-AA7C-D9726CFAF5AC}" vid="{30D0301A-595D-42DF-9567-7E6C35646EE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89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8698DA"/>
    </a:accent1>
    <a:accent2>
      <a:srgbClr val="9EE0F8"/>
    </a:accent2>
    <a:accent3>
      <a:srgbClr val="C1F088"/>
    </a:accent3>
    <a:accent4>
      <a:srgbClr val="A4E4D2"/>
    </a:accent4>
    <a:accent5>
      <a:srgbClr val="FFBF8F"/>
    </a:accent5>
    <a:accent6>
      <a:srgbClr val="FABBB0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Custom 89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8698DA"/>
    </a:accent1>
    <a:accent2>
      <a:srgbClr val="9EE0F8"/>
    </a:accent2>
    <a:accent3>
      <a:srgbClr val="C1F088"/>
    </a:accent3>
    <a:accent4>
      <a:srgbClr val="A4E4D2"/>
    </a:accent4>
    <a:accent5>
      <a:srgbClr val="FFBF8F"/>
    </a:accent5>
    <a:accent6>
      <a:srgbClr val="FABBB0"/>
    </a:accent6>
    <a:hlink>
      <a:srgbClr val="56C7AA"/>
    </a:hlink>
    <a:folHlink>
      <a:srgbClr val="59A8D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093E94-C176-4FB3-93BB-02AEE1FEC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BF1A99-35F0-4B73-B737-B4DCDCD8CA5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55A16D6-EDBE-419D-AF8F-74F00E41AFB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Presentación fluorescente</Template>
  <TotalTime>201</TotalTime>
  <Words>348</Words>
  <Application>Microsoft Office PowerPoint</Application>
  <PresentationFormat>Panorámica</PresentationFormat>
  <Paragraphs>210</Paragraphs>
  <Slides>28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Aptos</vt:lpstr>
      <vt:lpstr>Arial</vt:lpstr>
      <vt:lpstr>Calibri</vt:lpstr>
      <vt:lpstr>Century Gothic</vt:lpstr>
      <vt:lpstr>Jumble</vt:lpstr>
      <vt:lpstr>Personalizar</vt:lpstr>
      <vt:lpstr>Construcción del proyecto de vida: elección profesional </vt:lpstr>
      <vt:lpstr>NOMBRE COMPLETO  GRADO</vt:lpstr>
      <vt:lpstr>Agenda</vt:lpstr>
      <vt:lpstr> Visión: Es un sueño que se quiere hacer realidad ( …)   </vt:lpstr>
      <vt:lpstr>Ejemplo </vt:lpstr>
      <vt:lpstr> Misión: es el compromiso contraído a diario para alcanzar la visión (…)” </vt:lpstr>
      <vt:lpstr>EJEMPLO</vt:lpstr>
      <vt:lpstr>PRINCIPIOS </vt:lpstr>
      <vt:lpstr>EJEMPLO</vt:lpstr>
      <vt:lpstr> </vt:lpstr>
      <vt:lpstr>EJEMPLO</vt:lpstr>
      <vt:lpstr>Emocional Social Espiritual Física Intelectual Financiera  </vt:lpstr>
      <vt:lpstr>Dimensión emocional  </vt:lpstr>
      <vt:lpstr>EJEMPLO</vt:lpstr>
      <vt:lpstr>Dimensión Social</vt:lpstr>
      <vt:lpstr>EJEMPLO</vt:lpstr>
      <vt:lpstr>Dimensión Espiritual</vt:lpstr>
      <vt:lpstr>EJEMPLO</vt:lpstr>
      <vt:lpstr>Dimensión Física</vt:lpstr>
      <vt:lpstr>EJEMPLO</vt:lpstr>
      <vt:lpstr>Dimensión Intelectual</vt:lpstr>
      <vt:lpstr>EJEMPLO</vt:lpstr>
      <vt:lpstr>Dimensión financiera</vt:lpstr>
      <vt:lpstr>EJEMPLO</vt:lpstr>
      <vt:lpstr>METAS</vt:lpstr>
      <vt:lpstr>METAS</vt:lpstr>
      <vt:lpstr>CRONOGRAMA:  ESCRIBA METAS Y SELECCIONE EN QUE PLAZO LAS REALIZARA</vt:lpstr>
      <vt:lpstr>Gracias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Construcción del proyecto de vida: elección profesional </dc:title>
  <dc:creator>GIGLIOLA MARTINEZ SALAS</dc:creator>
  <cp:lastModifiedBy>Usuario</cp:lastModifiedBy>
  <cp:revision>19</cp:revision>
  <dcterms:created xsi:type="dcterms:W3CDTF">2025-10-13T23:42:16Z</dcterms:created>
  <dcterms:modified xsi:type="dcterms:W3CDTF">2025-10-24T12:53:54Z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